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8" r:id="rId2"/>
    <p:sldMasterId id="2147483809" r:id="rId3"/>
    <p:sldMasterId id="2147483835" r:id="rId4"/>
  </p:sldMasterIdLst>
  <p:notesMasterIdLst>
    <p:notesMasterId r:id="rId22"/>
  </p:notesMasterIdLst>
  <p:sldIdLst>
    <p:sldId id="264" r:id="rId5"/>
    <p:sldId id="2145708732" r:id="rId6"/>
    <p:sldId id="2145708723" r:id="rId7"/>
    <p:sldId id="2145708726" r:id="rId8"/>
    <p:sldId id="2145708735" r:id="rId9"/>
    <p:sldId id="2145708727" r:id="rId10"/>
    <p:sldId id="2145708725" r:id="rId11"/>
    <p:sldId id="2145708731" r:id="rId12"/>
    <p:sldId id="2145708730" r:id="rId13"/>
    <p:sldId id="2145708720" r:id="rId14"/>
    <p:sldId id="2145708722" r:id="rId15"/>
    <p:sldId id="2145708721" r:id="rId16"/>
    <p:sldId id="2145708716" r:id="rId17"/>
    <p:sldId id="2145708718" r:id="rId18"/>
    <p:sldId id="2145708717" r:id="rId19"/>
    <p:sldId id="2243" r:id="rId20"/>
    <p:sldId id="21457087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162C"/>
    <a:srgbClr val="772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055" autoAdjust="0"/>
  </p:normalViewPr>
  <p:slideViewPr>
    <p:cSldViewPr snapToGrid="0">
      <p:cViewPr varScale="1">
        <p:scale>
          <a:sx n="87" d="100"/>
          <a:sy n="87" d="100"/>
        </p:scale>
        <p:origin x="1428" y="78"/>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884F278B-F692-4578-8949-9C3A95D6E4EF}"/>
    <pc:docChg chg="undo custSel addSld delSld modSld delMainMaster">
      <pc:chgData name="Michael Tull" userId="9b84a4a9-44d8-4d28-b1a8-900a431bc43d" providerId="ADAL" clId="{884F278B-F692-4578-8949-9C3A95D6E4EF}" dt="2023-03-14T16:14:37.038" v="5521" actId="5793"/>
      <pc:docMkLst>
        <pc:docMk/>
      </pc:docMkLst>
      <pc:sldChg chg="addSp delSp modSp mod">
        <pc:chgData name="Michael Tull" userId="9b84a4a9-44d8-4d28-b1a8-900a431bc43d" providerId="ADAL" clId="{884F278B-F692-4578-8949-9C3A95D6E4EF}" dt="2023-03-13T13:57:43.733" v="2359" actId="20577"/>
        <pc:sldMkLst>
          <pc:docMk/>
          <pc:sldMk cId="1492095303" sldId="264"/>
        </pc:sldMkLst>
        <pc:spChg chg="mod">
          <ac:chgData name="Michael Tull" userId="9b84a4a9-44d8-4d28-b1a8-900a431bc43d" providerId="ADAL" clId="{884F278B-F692-4578-8949-9C3A95D6E4EF}" dt="2023-03-13T13:57:43.733" v="2359" actId="20577"/>
          <ac:spMkLst>
            <pc:docMk/>
            <pc:sldMk cId="1492095303" sldId="264"/>
            <ac:spMk id="3" creationId="{00000000-0000-0000-0000-000000000000}"/>
          </ac:spMkLst>
        </pc:spChg>
        <pc:picChg chg="add del mod">
          <ac:chgData name="Michael Tull" userId="9b84a4a9-44d8-4d28-b1a8-900a431bc43d" providerId="ADAL" clId="{884F278B-F692-4578-8949-9C3A95D6E4EF}" dt="2023-03-09T09:35:56.774" v="1599" actId="478"/>
          <ac:picMkLst>
            <pc:docMk/>
            <pc:sldMk cId="1492095303" sldId="264"/>
            <ac:picMk id="6" creationId="{9E180361-C60A-453A-BAF4-7116EE548159}"/>
          </ac:picMkLst>
        </pc:picChg>
      </pc:sldChg>
      <pc:sldChg chg="del">
        <pc:chgData name="Michael Tull" userId="9b84a4a9-44d8-4d28-b1a8-900a431bc43d" providerId="ADAL" clId="{884F278B-F692-4578-8949-9C3A95D6E4EF}" dt="2023-03-08T14:33:33.556" v="346" actId="47"/>
        <pc:sldMkLst>
          <pc:docMk/>
          <pc:sldMk cId="1342603950" sldId="2145708698"/>
        </pc:sldMkLst>
      </pc:sldChg>
      <pc:sldChg chg="modSp del mod">
        <pc:chgData name="Michael Tull" userId="9b84a4a9-44d8-4d28-b1a8-900a431bc43d" providerId="ADAL" clId="{884F278B-F692-4578-8949-9C3A95D6E4EF}" dt="2023-03-08T14:41:36.652" v="737" actId="47"/>
        <pc:sldMkLst>
          <pc:docMk/>
          <pc:sldMk cId="1271764459" sldId="2145708713"/>
        </pc:sldMkLst>
        <pc:spChg chg="mod">
          <ac:chgData name="Michael Tull" userId="9b84a4a9-44d8-4d28-b1a8-900a431bc43d" providerId="ADAL" clId="{884F278B-F692-4578-8949-9C3A95D6E4EF}" dt="2023-03-08T14:39:42.248" v="678" actId="404"/>
          <ac:spMkLst>
            <pc:docMk/>
            <pc:sldMk cId="1271764459" sldId="2145708713"/>
            <ac:spMk id="7" creationId="{F74CE28B-8883-4445-9D56-15F394FE5752}"/>
          </ac:spMkLst>
        </pc:spChg>
        <pc:spChg chg="mod">
          <ac:chgData name="Michael Tull" userId="9b84a4a9-44d8-4d28-b1a8-900a431bc43d" providerId="ADAL" clId="{884F278B-F692-4578-8949-9C3A95D6E4EF}" dt="2023-03-08T14:39:49.647" v="682" actId="404"/>
          <ac:spMkLst>
            <pc:docMk/>
            <pc:sldMk cId="1271764459" sldId="2145708713"/>
            <ac:spMk id="10" creationId="{D1BD26D4-0C76-42BD-8899-AAC222E3AC31}"/>
          </ac:spMkLst>
        </pc:spChg>
      </pc:sldChg>
      <pc:sldChg chg="addSp modSp del">
        <pc:chgData name="Michael Tull" userId="9b84a4a9-44d8-4d28-b1a8-900a431bc43d" providerId="ADAL" clId="{884F278B-F692-4578-8949-9C3A95D6E4EF}" dt="2023-03-10T10:25:26.079" v="2009" actId="47"/>
        <pc:sldMkLst>
          <pc:docMk/>
          <pc:sldMk cId="848263481" sldId="2145708715"/>
        </pc:sldMkLst>
        <pc:picChg chg="add mod">
          <ac:chgData name="Michael Tull" userId="9b84a4a9-44d8-4d28-b1a8-900a431bc43d" providerId="ADAL" clId="{884F278B-F692-4578-8949-9C3A95D6E4EF}" dt="2023-03-09T09:35:27.478" v="1586"/>
          <ac:picMkLst>
            <pc:docMk/>
            <pc:sldMk cId="848263481" sldId="2145708715"/>
            <ac:picMk id="14" creationId="{1C70E7C2-A008-4DEC-A3AA-D672BA64DA6A}"/>
          </ac:picMkLst>
        </pc:picChg>
      </pc:sldChg>
      <pc:sldChg chg="addSp modSp modNotesTx">
        <pc:chgData name="Michael Tull" userId="9b84a4a9-44d8-4d28-b1a8-900a431bc43d" providerId="ADAL" clId="{884F278B-F692-4578-8949-9C3A95D6E4EF}" dt="2023-03-14T12:28:37.054" v="5048" actId="20577"/>
        <pc:sldMkLst>
          <pc:docMk/>
          <pc:sldMk cId="2613770597" sldId="2145708717"/>
        </pc:sldMkLst>
        <pc:picChg chg="add mod">
          <ac:chgData name="Michael Tull" userId="9b84a4a9-44d8-4d28-b1a8-900a431bc43d" providerId="ADAL" clId="{884F278B-F692-4578-8949-9C3A95D6E4EF}" dt="2023-03-09T09:35:40.491" v="1597"/>
          <ac:picMkLst>
            <pc:docMk/>
            <pc:sldMk cId="2613770597" sldId="2145708717"/>
            <ac:picMk id="32" creationId="{3DDD0130-B8A6-4E28-8D6E-F23E00653814}"/>
          </ac:picMkLst>
        </pc:picChg>
      </pc:sldChg>
      <pc:sldChg chg="addSp modSp">
        <pc:chgData name="Michael Tull" userId="9b84a4a9-44d8-4d28-b1a8-900a431bc43d" providerId="ADAL" clId="{884F278B-F692-4578-8949-9C3A95D6E4EF}" dt="2023-03-09T09:35:39.210" v="1596"/>
        <pc:sldMkLst>
          <pc:docMk/>
          <pc:sldMk cId="3505700077" sldId="2145708718"/>
        </pc:sldMkLst>
        <pc:picChg chg="add mod">
          <ac:chgData name="Michael Tull" userId="9b84a4a9-44d8-4d28-b1a8-900a431bc43d" providerId="ADAL" clId="{884F278B-F692-4578-8949-9C3A95D6E4EF}" dt="2023-03-09T09:35:39.210" v="1596"/>
          <ac:picMkLst>
            <pc:docMk/>
            <pc:sldMk cId="3505700077" sldId="2145708718"/>
            <ac:picMk id="28" creationId="{26CDE663-FDE0-459E-A16C-564B415F1935}"/>
          </ac:picMkLst>
        </pc:picChg>
      </pc:sldChg>
      <pc:sldChg chg="addSp modSp del">
        <pc:chgData name="Michael Tull" userId="9b84a4a9-44d8-4d28-b1a8-900a431bc43d" providerId="ADAL" clId="{884F278B-F692-4578-8949-9C3A95D6E4EF}" dt="2023-03-09T11:01:42.467" v="1702" actId="47"/>
        <pc:sldMkLst>
          <pc:docMk/>
          <pc:sldMk cId="4139522564" sldId="2145708719"/>
        </pc:sldMkLst>
        <pc:picChg chg="add mod">
          <ac:chgData name="Michael Tull" userId="9b84a4a9-44d8-4d28-b1a8-900a431bc43d" providerId="ADAL" clId="{884F278B-F692-4578-8949-9C3A95D6E4EF}" dt="2023-03-09T09:35:42.936" v="1598"/>
          <ac:picMkLst>
            <pc:docMk/>
            <pc:sldMk cId="4139522564" sldId="2145708719"/>
            <ac:picMk id="14" creationId="{23C8CEC5-393C-4DB8-85D0-976DD7A446F8}"/>
          </ac:picMkLst>
        </pc:picChg>
      </pc:sldChg>
      <pc:sldChg chg="addSp modSp mod">
        <pc:chgData name="Michael Tull" userId="9b84a4a9-44d8-4d28-b1a8-900a431bc43d" providerId="ADAL" clId="{884F278B-F692-4578-8949-9C3A95D6E4EF}" dt="2023-03-13T11:35:03.421" v="2352" actId="1076"/>
        <pc:sldMkLst>
          <pc:docMk/>
          <pc:sldMk cId="2728534171" sldId="2145708720"/>
        </pc:sldMkLst>
        <pc:spChg chg="mod">
          <ac:chgData name="Michael Tull" userId="9b84a4a9-44d8-4d28-b1a8-900a431bc43d" providerId="ADAL" clId="{884F278B-F692-4578-8949-9C3A95D6E4EF}" dt="2023-03-08T14:54:11.610" v="1222" actId="13926"/>
          <ac:spMkLst>
            <pc:docMk/>
            <pc:sldMk cId="2728534171" sldId="2145708720"/>
            <ac:spMk id="7" creationId="{F8BA00C2-779C-4D87-AC2C-D19FF2385369}"/>
          </ac:spMkLst>
        </pc:spChg>
        <pc:spChg chg="mod">
          <ac:chgData name="Michael Tull" userId="9b84a4a9-44d8-4d28-b1a8-900a431bc43d" providerId="ADAL" clId="{884F278B-F692-4578-8949-9C3A95D6E4EF}" dt="2023-03-08T14:55:16.906" v="1579" actId="6549"/>
          <ac:spMkLst>
            <pc:docMk/>
            <pc:sldMk cId="2728534171" sldId="2145708720"/>
            <ac:spMk id="10" creationId="{2CA47F3D-90B2-4DC5-B960-CF42249C52E7}"/>
          </ac:spMkLst>
        </pc:spChg>
        <pc:spChg chg="mod">
          <ac:chgData name="Michael Tull" userId="9b84a4a9-44d8-4d28-b1a8-900a431bc43d" providerId="ADAL" clId="{884F278B-F692-4578-8949-9C3A95D6E4EF}" dt="2023-03-13T11:35:03.421" v="2352" actId="1076"/>
          <ac:spMkLst>
            <pc:docMk/>
            <pc:sldMk cId="2728534171" sldId="2145708720"/>
            <ac:spMk id="14" creationId="{47AECB7B-5119-453D-8236-354DBAD2B093}"/>
          </ac:spMkLst>
        </pc:spChg>
        <pc:spChg chg="mod">
          <ac:chgData name="Michael Tull" userId="9b84a4a9-44d8-4d28-b1a8-900a431bc43d" providerId="ADAL" clId="{884F278B-F692-4578-8949-9C3A95D6E4EF}" dt="2023-03-13T11:35:03.421" v="2352" actId="1076"/>
          <ac:spMkLst>
            <pc:docMk/>
            <pc:sldMk cId="2728534171" sldId="2145708720"/>
            <ac:spMk id="16" creationId="{2C65B6E1-4976-431E-A6CD-9282855E0BF4}"/>
          </ac:spMkLst>
        </pc:spChg>
        <pc:spChg chg="mod">
          <ac:chgData name="Michael Tull" userId="9b84a4a9-44d8-4d28-b1a8-900a431bc43d" providerId="ADAL" clId="{884F278B-F692-4578-8949-9C3A95D6E4EF}" dt="2023-03-13T11:35:03.421" v="2352" actId="1076"/>
          <ac:spMkLst>
            <pc:docMk/>
            <pc:sldMk cId="2728534171" sldId="2145708720"/>
            <ac:spMk id="17" creationId="{6D079071-A9D1-469F-87CF-EE22B79E6D64}"/>
          </ac:spMkLst>
        </pc:spChg>
        <pc:spChg chg="mod">
          <ac:chgData name="Michael Tull" userId="9b84a4a9-44d8-4d28-b1a8-900a431bc43d" providerId="ADAL" clId="{884F278B-F692-4578-8949-9C3A95D6E4EF}" dt="2023-03-13T11:35:03.421" v="2352" actId="1076"/>
          <ac:spMkLst>
            <pc:docMk/>
            <pc:sldMk cId="2728534171" sldId="2145708720"/>
            <ac:spMk id="18" creationId="{D3B11F02-7E56-4414-BF79-9814F4381494}"/>
          </ac:spMkLst>
        </pc:spChg>
        <pc:spChg chg="mod">
          <ac:chgData name="Michael Tull" userId="9b84a4a9-44d8-4d28-b1a8-900a431bc43d" providerId="ADAL" clId="{884F278B-F692-4578-8949-9C3A95D6E4EF}" dt="2023-03-13T11:35:03.421" v="2352" actId="1076"/>
          <ac:spMkLst>
            <pc:docMk/>
            <pc:sldMk cId="2728534171" sldId="2145708720"/>
            <ac:spMk id="19" creationId="{131470AB-13E4-44DF-83C0-E79D6A3E8974}"/>
          </ac:spMkLst>
        </pc:spChg>
        <pc:picChg chg="mod">
          <ac:chgData name="Michael Tull" userId="9b84a4a9-44d8-4d28-b1a8-900a431bc43d" providerId="ADAL" clId="{884F278B-F692-4578-8949-9C3A95D6E4EF}" dt="2023-03-13T11:35:03.421" v="2352" actId="1076"/>
          <ac:picMkLst>
            <pc:docMk/>
            <pc:sldMk cId="2728534171" sldId="2145708720"/>
            <ac:picMk id="20" creationId="{D35624F6-3FD7-4FA9-9588-7DB5A3C5B411}"/>
          </ac:picMkLst>
        </pc:picChg>
        <pc:picChg chg="mod">
          <ac:chgData name="Michael Tull" userId="9b84a4a9-44d8-4d28-b1a8-900a431bc43d" providerId="ADAL" clId="{884F278B-F692-4578-8949-9C3A95D6E4EF}" dt="2023-03-13T11:35:03.421" v="2352" actId="1076"/>
          <ac:picMkLst>
            <pc:docMk/>
            <pc:sldMk cId="2728534171" sldId="2145708720"/>
            <ac:picMk id="21" creationId="{6CAFD65E-DD4E-4883-A1F4-0BDF39E5EEA9}"/>
          </ac:picMkLst>
        </pc:picChg>
        <pc:picChg chg="mod">
          <ac:chgData name="Michael Tull" userId="9b84a4a9-44d8-4d28-b1a8-900a431bc43d" providerId="ADAL" clId="{884F278B-F692-4578-8949-9C3A95D6E4EF}" dt="2023-03-13T11:35:03.421" v="2352" actId="1076"/>
          <ac:picMkLst>
            <pc:docMk/>
            <pc:sldMk cId="2728534171" sldId="2145708720"/>
            <ac:picMk id="22" creationId="{5C646603-7D53-48F3-92EF-84EEFD6DBC60}"/>
          </ac:picMkLst>
        </pc:picChg>
        <pc:picChg chg="mod">
          <ac:chgData name="Michael Tull" userId="9b84a4a9-44d8-4d28-b1a8-900a431bc43d" providerId="ADAL" clId="{884F278B-F692-4578-8949-9C3A95D6E4EF}" dt="2023-03-13T11:35:03.421" v="2352" actId="1076"/>
          <ac:picMkLst>
            <pc:docMk/>
            <pc:sldMk cId="2728534171" sldId="2145708720"/>
            <ac:picMk id="23" creationId="{2EE2D5DB-E74C-4F8F-879C-C6E923AA65B3}"/>
          </ac:picMkLst>
        </pc:picChg>
        <pc:picChg chg="mod">
          <ac:chgData name="Michael Tull" userId="9b84a4a9-44d8-4d28-b1a8-900a431bc43d" providerId="ADAL" clId="{884F278B-F692-4578-8949-9C3A95D6E4EF}" dt="2023-03-13T11:35:03.421" v="2352" actId="1076"/>
          <ac:picMkLst>
            <pc:docMk/>
            <pc:sldMk cId="2728534171" sldId="2145708720"/>
            <ac:picMk id="24" creationId="{3F1723B7-89F7-41C2-A3F3-5C69C4C9BDF7}"/>
          </ac:picMkLst>
        </pc:picChg>
        <pc:picChg chg="add mod">
          <ac:chgData name="Michael Tull" userId="9b84a4a9-44d8-4d28-b1a8-900a431bc43d" providerId="ADAL" clId="{884F278B-F692-4578-8949-9C3A95D6E4EF}" dt="2023-03-09T09:35:34.441" v="1593"/>
          <ac:picMkLst>
            <pc:docMk/>
            <pc:sldMk cId="2728534171" sldId="2145708720"/>
            <ac:picMk id="25" creationId="{E47054DF-3101-4101-9185-223DE9EED984}"/>
          </ac:picMkLst>
        </pc:picChg>
      </pc:sldChg>
      <pc:sldChg chg="addSp modSp mod">
        <pc:chgData name="Michael Tull" userId="9b84a4a9-44d8-4d28-b1a8-900a431bc43d" providerId="ADAL" clId="{884F278B-F692-4578-8949-9C3A95D6E4EF}" dt="2023-03-13T11:35:25.380" v="2355" actId="114"/>
        <pc:sldMkLst>
          <pc:docMk/>
          <pc:sldMk cId="2459512817" sldId="2145708721"/>
        </pc:sldMkLst>
        <pc:spChg chg="mod">
          <ac:chgData name="Michael Tull" userId="9b84a4a9-44d8-4d28-b1a8-900a431bc43d" providerId="ADAL" clId="{884F278B-F692-4578-8949-9C3A95D6E4EF}" dt="2023-03-13T11:35:21.410" v="2354" actId="114"/>
          <ac:spMkLst>
            <pc:docMk/>
            <pc:sldMk cId="2459512817" sldId="2145708721"/>
            <ac:spMk id="26" creationId="{E862FF4A-510B-4E5B-9A59-13642EACD44C}"/>
          </ac:spMkLst>
        </pc:spChg>
        <pc:spChg chg="mod">
          <ac:chgData name="Michael Tull" userId="9b84a4a9-44d8-4d28-b1a8-900a431bc43d" providerId="ADAL" clId="{884F278B-F692-4578-8949-9C3A95D6E4EF}" dt="2023-03-13T11:35:25.380" v="2355" actId="114"/>
          <ac:spMkLst>
            <pc:docMk/>
            <pc:sldMk cId="2459512817" sldId="2145708721"/>
            <ac:spMk id="27" creationId="{93F1679D-4BCC-4484-AB48-2B67BBD3EAB6}"/>
          </ac:spMkLst>
        </pc:spChg>
        <pc:picChg chg="add mod">
          <ac:chgData name="Michael Tull" userId="9b84a4a9-44d8-4d28-b1a8-900a431bc43d" providerId="ADAL" clId="{884F278B-F692-4578-8949-9C3A95D6E4EF}" dt="2023-03-09T09:35:37.274" v="1595"/>
          <ac:picMkLst>
            <pc:docMk/>
            <pc:sldMk cId="2459512817" sldId="2145708721"/>
            <ac:picMk id="12" creationId="{E9F3A8E6-1276-415C-9AF1-DE0BAFE796E4}"/>
          </ac:picMkLst>
        </pc:picChg>
      </pc:sldChg>
      <pc:sldChg chg="addSp modSp mod">
        <pc:chgData name="Michael Tull" userId="9b84a4a9-44d8-4d28-b1a8-900a431bc43d" providerId="ADAL" clId="{884F278B-F692-4578-8949-9C3A95D6E4EF}" dt="2023-03-09T09:35:36.139" v="1594"/>
        <pc:sldMkLst>
          <pc:docMk/>
          <pc:sldMk cId="44236918" sldId="2145708722"/>
        </pc:sldMkLst>
        <pc:spChg chg="mod">
          <ac:chgData name="Michael Tull" userId="9b84a4a9-44d8-4d28-b1a8-900a431bc43d" providerId="ADAL" clId="{884F278B-F692-4578-8949-9C3A95D6E4EF}" dt="2023-03-08T14:45:18.704" v="741" actId="13926"/>
          <ac:spMkLst>
            <pc:docMk/>
            <pc:sldMk cId="44236918" sldId="2145708722"/>
            <ac:spMk id="2" creationId="{7F5145BF-73BA-4B36-BA77-6B4EF7E8D27F}"/>
          </ac:spMkLst>
        </pc:spChg>
        <pc:spChg chg="mod">
          <ac:chgData name="Michael Tull" userId="9b84a4a9-44d8-4d28-b1a8-900a431bc43d" providerId="ADAL" clId="{884F278B-F692-4578-8949-9C3A95D6E4EF}" dt="2023-03-08T14:45:21.664" v="746" actId="20577"/>
          <ac:spMkLst>
            <pc:docMk/>
            <pc:sldMk cId="44236918" sldId="2145708722"/>
            <ac:spMk id="7" creationId="{E1582362-0731-4641-A7DC-896911C21B90}"/>
          </ac:spMkLst>
        </pc:spChg>
        <pc:picChg chg="add mod">
          <ac:chgData name="Michael Tull" userId="9b84a4a9-44d8-4d28-b1a8-900a431bc43d" providerId="ADAL" clId="{884F278B-F692-4578-8949-9C3A95D6E4EF}" dt="2023-03-09T09:35:36.139" v="1594"/>
          <ac:picMkLst>
            <pc:docMk/>
            <pc:sldMk cId="44236918" sldId="2145708722"/>
            <ac:picMk id="15" creationId="{F6064DB8-7FCB-4E77-A5A5-AFCC6699FAF8}"/>
          </ac:picMkLst>
        </pc:picChg>
      </pc:sldChg>
      <pc:sldChg chg="addSp modSp mod modNotesTx">
        <pc:chgData name="Michael Tull" userId="9b84a4a9-44d8-4d28-b1a8-900a431bc43d" providerId="ADAL" clId="{884F278B-F692-4578-8949-9C3A95D6E4EF}" dt="2023-03-14T12:10:38.950" v="3170" actId="20577"/>
        <pc:sldMkLst>
          <pc:docMk/>
          <pc:sldMk cId="1686920270" sldId="2145708723"/>
        </pc:sldMkLst>
        <pc:spChg chg="mod">
          <ac:chgData name="Michael Tull" userId="9b84a4a9-44d8-4d28-b1a8-900a431bc43d" providerId="ADAL" clId="{884F278B-F692-4578-8949-9C3A95D6E4EF}" dt="2023-03-13T11:33:41.830" v="2351" actId="20577"/>
          <ac:spMkLst>
            <pc:docMk/>
            <pc:sldMk cId="1686920270" sldId="2145708723"/>
            <ac:spMk id="17" creationId="{726179D1-152C-45FA-9027-D66B5C68E8D6}"/>
          </ac:spMkLst>
        </pc:spChg>
        <pc:graphicFrameChg chg="mod">
          <ac:chgData name="Michael Tull" userId="9b84a4a9-44d8-4d28-b1a8-900a431bc43d" providerId="ADAL" clId="{884F278B-F692-4578-8949-9C3A95D6E4EF}" dt="2023-03-10T10:26:20.526" v="2020"/>
          <ac:graphicFrameMkLst>
            <pc:docMk/>
            <pc:sldMk cId="1686920270" sldId="2145708723"/>
            <ac:graphicFrameMk id="26" creationId="{95BF4715-F229-4FDA-82B1-8DA41EB1E9F5}"/>
          </ac:graphicFrameMkLst>
        </pc:graphicFrameChg>
        <pc:picChg chg="add mod">
          <ac:chgData name="Michael Tull" userId="9b84a4a9-44d8-4d28-b1a8-900a431bc43d" providerId="ADAL" clId="{884F278B-F692-4578-8949-9C3A95D6E4EF}" dt="2023-03-09T09:35:28.081" v="1587"/>
          <ac:picMkLst>
            <pc:docMk/>
            <pc:sldMk cId="1686920270" sldId="2145708723"/>
            <ac:picMk id="13" creationId="{BC31B58A-B644-4D53-83D5-33E61BDA3F6F}"/>
          </ac:picMkLst>
        </pc:picChg>
      </pc:sldChg>
      <pc:sldChg chg="addSp modSp">
        <pc:chgData name="Michael Tull" userId="9b84a4a9-44d8-4d28-b1a8-900a431bc43d" providerId="ADAL" clId="{884F278B-F692-4578-8949-9C3A95D6E4EF}" dt="2023-03-09T09:35:31.198" v="1590"/>
        <pc:sldMkLst>
          <pc:docMk/>
          <pc:sldMk cId="141991041" sldId="2145708725"/>
        </pc:sldMkLst>
        <pc:picChg chg="add mod">
          <ac:chgData name="Michael Tull" userId="9b84a4a9-44d8-4d28-b1a8-900a431bc43d" providerId="ADAL" clId="{884F278B-F692-4578-8949-9C3A95D6E4EF}" dt="2023-03-09T09:35:31.198" v="1590"/>
          <ac:picMkLst>
            <pc:docMk/>
            <pc:sldMk cId="141991041" sldId="2145708725"/>
            <ac:picMk id="16" creationId="{AFDB602A-EEC7-4D8E-ACA4-8F3A7594007B}"/>
          </ac:picMkLst>
        </pc:picChg>
      </pc:sldChg>
      <pc:sldChg chg="addSp modSp modNotesTx">
        <pc:chgData name="Michael Tull" userId="9b84a4a9-44d8-4d28-b1a8-900a431bc43d" providerId="ADAL" clId="{884F278B-F692-4578-8949-9C3A95D6E4EF}" dt="2023-03-14T12:14:09.444" v="3856" actId="20577"/>
        <pc:sldMkLst>
          <pc:docMk/>
          <pc:sldMk cId="349587258" sldId="2145708726"/>
        </pc:sldMkLst>
        <pc:picChg chg="add mod">
          <ac:chgData name="Michael Tull" userId="9b84a4a9-44d8-4d28-b1a8-900a431bc43d" providerId="ADAL" clId="{884F278B-F692-4578-8949-9C3A95D6E4EF}" dt="2023-03-09T09:35:29.157" v="1588"/>
          <ac:picMkLst>
            <pc:docMk/>
            <pc:sldMk cId="349587258" sldId="2145708726"/>
            <ac:picMk id="6" creationId="{8624C9B5-4BDB-4691-B787-480294AF4EDB}"/>
          </ac:picMkLst>
        </pc:picChg>
      </pc:sldChg>
      <pc:sldChg chg="addSp modSp mod modNotesTx">
        <pc:chgData name="Michael Tull" userId="9b84a4a9-44d8-4d28-b1a8-900a431bc43d" providerId="ADAL" clId="{884F278B-F692-4578-8949-9C3A95D6E4EF}" dt="2023-03-14T12:20:46.334" v="4127" actId="20577"/>
        <pc:sldMkLst>
          <pc:docMk/>
          <pc:sldMk cId="1495496922" sldId="2145708727"/>
        </pc:sldMkLst>
        <pc:spChg chg="mod">
          <ac:chgData name="Michael Tull" userId="9b84a4a9-44d8-4d28-b1a8-900a431bc43d" providerId="ADAL" clId="{884F278B-F692-4578-8949-9C3A95D6E4EF}" dt="2023-03-08T14:53:00.665" v="1126" actId="20577"/>
          <ac:spMkLst>
            <pc:docMk/>
            <pc:sldMk cId="1495496922" sldId="2145708727"/>
            <ac:spMk id="10" creationId="{2CA47F3D-90B2-4DC5-B960-CF42249C52E7}"/>
          </ac:spMkLst>
        </pc:spChg>
        <pc:spChg chg="mod">
          <ac:chgData name="Michael Tull" userId="9b84a4a9-44d8-4d28-b1a8-900a431bc43d" providerId="ADAL" clId="{884F278B-F692-4578-8949-9C3A95D6E4EF}" dt="2023-03-08T14:51:31.816" v="1091" actId="108"/>
          <ac:spMkLst>
            <pc:docMk/>
            <pc:sldMk cId="1495496922" sldId="2145708727"/>
            <ac:spMk id="14" creationId="{47AECB7B-5119-453D-8236-354DBAD2B093}"/>
          </ac:spMkLst>
        </pc:spChg>
        <pc:spChg chg="mod">
          <ac:chgData name="Michael Tull" userId="9b84a4a9-44d8-4d28-b1a8-900a431bc43d" providerId="ADAL" clId="{884F278B-F692-4578-8949-9C3A95D6E4EF}" dt="2023-03-08T14:52:35.504" v="1101" actId="1076"/>
          <ac:spMkLst>
            <pc:docMk/>
            <pc:sldMk cId="1495496922" sldId="2145708727"/>
            <ac:spMk id="16" creationId="{2C65B6E1-4976-431E-A6CD-9282855E0BF4}"/>
          </ac:spMkLst>
        </pc:spChg>
        <pc:spChg chg="mod">
          <ac:chgData name="Michael Tull" userId="9b84a4a9-44d8-4d28-b1a8-900a431bc43d" providerId="ADAL" clId="{884F278B-F692-4578-8949-9C3A95D6E4EF}" dt="2023-03-08T14:51:39.120" v="1093" actId="1076"/>
          <ac:spMkLst>
            <pc:docMk/>
            <pc:sldMk cId="1495496922" sldId="2145708727"/>
            <ac:spMk id="23" creationId="{BD2C0AF0-36E5-4D7C-A28B-461F5A5F0FE7}"/>
          </ac:spMkLst>
        </pc:spChg>
        <pc:spChg chg="mod">
          <ac:chgData name="Michael Tull" userId="9b84a4a9-44d8-4d28-b1a8-900a431bc43d" providerId="ADAL" clId="{884F278B-F692-4578-8949-9C3A95D6E4EF}" dt="2023-03-08T14:52:31.288" v="1100" actId="1076"/>
          <ac:spMkLst>
            <pc:docMk/>
            <pc:sldMk cId="1495496922" sldId="2145708727"/>
            <ac:spMk id="24" creationId="{B2AF19B6-47D5-4A4C-A3E9-F5F7174C3D2A}"/>
          </ac:spMkLst>
        </pc:spChg>
        <pc:spChg chg="mod">
          <ac:chgData name="Michael Tull" userId="9b84a4a9-44d8-4d28-b1a8-900a431bc43d" providerId="ADAL" clId="{884F278B-F692-4578-8949-9C3A95D6E4EF}" dt="2023-03-08T14:52:38.397" v="1102" actId="13926"/>
          <ac:spMkLst>
            <pc:docMk/>
            <pc:sldMk cId="1495496922" sldId="2145708727"/>
            <ac:spMk id="27" creationId="{12146752-4621-4B31-A024-CA4FA06654BB}"/>
          </ac:spMkLst>
        </pc:spChg>
        <pc:spChg chg="mod">
          <ac:chgData name="Michael Tull" userId="9b84a4a9-44d8-4d28-b1a8-900a431bc43d" providerId="ADAL" clId="{884F278B-F692-4578-8949-9C3A95D6E4EF}" dt="2023-03-08T14:52:40.458" v="1103" actId="13926"/>
          <ac:spMkLst>
            <pc:docMk/>
            <pc:sldMk cId="1495496922" sldId="2145708727"/>
            <ac:spMk id="29" creationId="{5D6F1B0B-B66C-4B2E-8059-782F238A665E}"/>
          </ac:spMkLst>
        </pc:spChg>
        <pc:picChg chg="add mod">
          <ac:chgData name="Michael Tull" userId="9b84a4a9-44d8-4d28-b1a8-900a431bc43d" providerId="ADAL" clId="{884F278B-F692-4578-8949-9C3A95D6E4EF}" dt="2023-03-09T09:35:30.386" v="1589"/>
          <ac:picMkLst>
            <pc:docMk/>
            <pc:sldMk cId="1495496922" sldId="2145708727"/>
            <ac:picMk id="26" creationId="{FE50BEFE-9C85-49EC-AEC3-8109460989AD}"/>
          </ac:picMkLst>
        </pc:picChg>
      </pc:sldChg>
      <pc:sldChg chg="addSp modSp mod">
        <pc:chgData name="Michael Tull" userId="9b84a4a9-44d8-4d28-b1a8-900a431bc43d" providerId="ADAL" clId="{884F278B-F692-4578-8949-9C3A95D6E4EF}" dt="2023-03-09T10:45:00.553" v="1670" actId="20577"/>
        <pc:sldMkLst>
          <pc:docMk/>
          <pc:sldMk cId="3073035792" sldId="2145708730"/>
        </pc:sldMkLst>
        <pc:spChg chg="mod">
          <ac:chgData name="Michael Tull" userId="9b84a4a9-44d8-4d28-b1a8-900a431bc43d" providerId="ADAL" clId="{884F278B-F692-4578-8949-9C3A95D6E4EF}" dt="2023-03-09T10:44:34.186" v="1662" actId="1076"/>
          <ac:spMkLst>
            <pc:docMk/>
            <pc:sldMk cId="3073035792" sldId="2145708730"/>
            <ac:spMk id="8" creationId="{A93206B8-AF41-494B-8CB8-E8A30A531DC7}"/>
          </ac:spMkLst>
        </pc:spChg>
        <pc:spChg chg="mod">
          <ac:chgData name="Michael Tull" userId="9b84a4a9-44d8-4d28-b1a8-900a431bc43d" providerId="ADAL" clId="{884F278B-F692-4578-8949-9C3A95D6E4EF}" dt="2023-03-09T10:45:00.553" v="1670" actId="20577"/>
          <ac:spMkLst>
            <pc:docMk/>
            <pc:sldMk cId="3073035792" sldId="2145708730"/>
            <ac:spMk id="9" creationId="{2634AE97-B7DD-4867-8744-0F04D8FAC654}"/>
          </ac:spMkLst>
        </pc:spChg>
        <pc:spChg chg="mod">
          <ac:chgData name="Michael Tull" userId="9b84a4a9-44d8-4d28-b1a8-900a431bc43d" providerId="ADAL" clId="{884F278B-F692-4578-8949-9C3A95D6E4EF}" dt="2023-03-09T10:44:34.186" v="1662" actId="1076"/>
          <ac:spMkLst>
            <pc:docMk/>
            <pc:sldMk cId="3073035792" sldId="2145708730"/>
            <ac:spMk id="36" creationId="{43AA4F7E-EF9B-4F9D-8B70-D3B9EE5E5D17}"/>
          </ac:spMkLst>
        </pc:spChg>
        <pc:spChg chg="mod">
          <ac:chgData name="Michael Tull" userId="9b84a4a9-44d8-4d28-b1a8-900a431bc43d" providerId="ADAL" clId="{884F278B-F692-4578-8949-9C3A95D6E4EF}" dt="2023-03-09T10:44:34.186" v="1662" actId="1076"/>
          <ac:spMkLst>
            <pc:docMk/>
            <pc:sldMk cId="3073035792" sldId="2145708730"/>
            <ac:spMk id="37" creationId="{69E3D71D-881D-4B52-BFC0-3B1BA3D39E4F}"/>
          </ac:spMkLst>
        </pc:spChg>
        <pc:spChg chg="mod">
          <ac:chgData name="Michael Tull" userId="9b84a4a9-44d8-4d28-b1a8-900a431bc43d" providerId="ADAL" clId="{884F278B-F692-4578-8949-9C3A95D6E4EF}" dt="2023-03-09T10:44:34.186" v="1662" actId="1076"/>
          <ac:spMkLst>
            <pc:docMk/>
            <pc:sldMk cId="3073035792" sldId="2145708730"/>
            <ac:spMk id="38" creationId="{4BD333A8-595A-4A19-B935-EA72FC9FA9A8}"/>
          </ac:spMkLst>
        </pc:spChg>
        <pc:spChg chg="mod">
          <ac:chgData name="Michael Tull" userId="9b84a4a9-44d8-4d28-b1a8-900a431bc43d" providerId="ADAL" clId="{884F278B-F692-4578-8949-9C3A95D6E4EF}" dt="2023-03-09T10:44:34.186" v="1662" actId="1076"/>
          <ac:spMkLst>
            <pc:docMk/>
            <pc:sldMk cId="3073035792" sldId="2145708730"/>
            <ac:spMk id="39" creationId="{94BBF841-FD4E-4F43-9B05-AE99F7EBD0F6}"/>
          </ac:spMkLst>
        </pc:spChg>
        <pc:spChg chg="mod">
          <ac:chgData name="Michael Tull" userId="9b84a4a9-44d8-4d28-b1a8-900a431bc43d" providerId="ADAL" clId="{884F278B-F692-4578-8949-9C3A95D6E4EF}" dt="2023-03-09T10:44:34.186" v="1662" actId="1076"/>
          <ac:spMkLst>
            <pc:docMk/>
            <pc:sldMk cId="3073035792" sldId="2145708730"/>
            <ac:spMk id="40" creationId="{5D713FFD-D743-4950-ACE1-B6D011465AC9}"/>
          </ac:spMkLst>
        </pc:spChg>
        <pc:spChg chg="mod">
          <ac:chgData name="Michael Tull" userId="9b84a4a9-44d8-4d28-b1a8-900a431bc43d" providerId="ADAL" clId="{884F278B-F692-4578-8949-9C3A95D6E4EF}" dt="2023-03-09T10:44:34.186" v="1662" actId="1076"/>
          <ac:spMkLst>
            <pc:docMk/>
            <pc:sldMk cId="3073035792" sldId="2145708730"/>
            <ac:spMk id="42" creationId="{07F7C0FE-2671-49FD-B870-3E9D0B68997A}"/>
          </ac:spMkLst>
        </pc:spChg>
        <pc:spChg chg="mod">
          <ac:chgData name="Michael Tull" userId="9b84a4a9-44d8-4d28-b1a8-900a431bc43d" providerId="ADAL" clId="{884F278B-F692-4578-8949-9C3A95D6E4EF}" dt="2023-03-09T10:44:34.186" v="1662" actId="1076"/>
          <ac:spMkLst>
            <pc:docMk/>
            <pc:sldMk cId="3073035792" sldId="2145708730"/>
            <ac:spMk id="43" creationId="{78ECB9BB-7CEE-43D1-8270-F4F5A31244AC}"/>
          </ac:spMkLst>
        </pc:spChg>
        <pc:spChg chg="mod">
          <ac:chgData name="Michael Tull" userId="9b84a4a9-44d8-4d28-b1a8-900a431bc43d" providerId="ADAL" clId="{884F278B-F692-4578-8949-9C3A95D6E4EF}" dt="2023-03-09T10:44:34.186" v="1662" actId="1076"/>
          <ac:spMkLst>
            <pc:docMk/>
            <pc:sldMk cId="3073035792" sldId="2145708730"/>
            <ac:spMk id="45" creationId="{B1DE9F1B-A89B-4E5E-9154-163C612F77E8}"/>
          </ac:spMkLst>
        </pc:spChg>
        <pc:graphicFrameChg chg="mod">
          <ac:chgData name="Michael Tull" userId="9b84a4a9-44d8-4d28-b1a8-900a431bc43d" providerId="ADAL" clId="{884F278B-F692-4578-8949-9C3A95D6E4EF}" dt="2023-03-09T10:44:34.186" v="1662" actId="1076"/>
          <ac:graphicFrameMkLst>
            <pc:docMk/>
            <pc:sldMk cId="3073035792" sldId="2145708730"/>
            <ac:graphicFrameMk id="34" creationId="{98EAED1B-0B1F-43D2-B5C6-EFE2FE2087C8}"/>
          </ac:graphicFrameMkLst>
        </pc:graphicFrameChg>
        <pc:picChg chg="add mod">
          <ac:chgData name="Michael Tull" userId="9b84a4a9-44d8-4d28-b1a8-900a431bc43d" providerId="ADAL" clId="{884F278B-F692-4578-8949-9C3A95D6E4EF}" dt="2023-03-09T09:35:32.976" v="1592"/>
          <ac:picMkLst>
            <pc:docMk/>
            <pc:sldMk cId="3073035792" sldId="2145708730"/>
            <ac:picMk id="19" creationId="{92836D88-2690-4608-963B-95ABD694985F}"/>
          </ac:picMkLst>
        </pc:picChg>
        <pc:cxnChg chg="mod">
          <ac:chgData name="Michael Tull" userId="9b84a4a9-44d8-4d28-b1a8-900a431bc43d" providerId="ADAL" clId="{884F278B-F692-4578-8949-9C3A95D6E4EF}" dt="2023-03-09T10:44:34.186" v="1662" actId="1076"/>
          <ac:cxnSpMkLst>
            <pc:docMk/>
            <pc:sldMk cId="3073035792" sldId="2145708730"/>
            <ac:cxnSpMk id="35" creationId="{F353F359-ED52-4EDE-9AD3-6A1BCF094C50}"/>
          </ac:cxnSpMkLst>
        </pc:cxnChg>
        <pc:cxnChg chg="mod">
          <ac:chgData name="Michael Tull" userId="9b84a4a9-44d8-4d28-b1a8-900a431bc43d" providerId="ADAL" clId="{884F278B-F692-4578-8949-9C3A95D6E4EF}" dt="2023-03-09T10:44:34.186" v="1662" actId="1076"/>
          <ac:cxnSpMkLst>
            <pc:docMk/>
            <pc:sldMk cId="3073035792" sldId="2145708730"/>
            <ac:cxnSpMk id="46" creationId="{573FE0EA-3795-4E81-8BAA-8DEA87BB256C}"/>
          </ac:cxnSpMkLst>
        </pc:cxnChg>
        <pc:cxnChg chg="mod">
          <ac:chgData name="Michael Tull" userId="9b84a4a9-44d8-4d28-b1a8-900a431bc43d" providerId="ADAL" clId="{884F278B-F692-4578-8949-9C3A95D6E4EF}" dt="2023-03-09T10:44:34.186" v="1662" actId="1076"/>
          <ac:cxnSpMkLst>
            <pc:docMk/>
            <pc:sldMk cId="3073035792" sldId="2145708730"/>
            <ac:cxnSpMk id="47" creationId="{55736B77-3741-408B-817C-56F9C2ECC309}"/>
          </ac:cxnSpMkLst>
        </pc:cxnChg>
      </pc:sldChg>
      <pc:sldChg chg="add del">
        <pc:chgData name="Michael Tull" userId="9b84a4a9-44d8-4d28-b1a8-900a431bc43d" providerId="ADAL" clId="{884F278B-F692-4578-8949-9C3A95D6E4EF}" dt="2023-03-08T14:26:07.178" v="2"/>
        <pc:sldMkLst>
          <pc:docMk/>
          <pc:sldMk cId="320529778" sldId="2145708731"/>
        </pc:sldMkLst>
      </pc:sldChg>
      <pc:sldChg chg="del">
        <pc:chgData name="Michael Tull" userId="9b84a4a9-44d8-4d28-b1a8-900a431bc43d" providerId="ADAL" clId="{884F278B-F692-4578-8949-9C3A95D6E4EF}" dt="2023-03-08T14:25:43.445" v="0" actId="47"/>
        <pc:sldMkLst>
          <pc:docMk/>
          <pc:sldMk cId="917837208" sldId="2145708731"/>
        </pc:sldMkLst>
      </pc:sldChg>
      <pc:sldChg chg="addSp delSp modSp add mod modNotesTx">
        <pc:chgData name="Michael Tull" userId="9b84a4a9-44d8-4d28-b1a8-900a431bc43d" providerId="ADAL" clId="{884F278B-F692-4578-8949-9C3A95D6E4EF}" dt="2023-03-09T11:39:34.414" v="2008" actId="20577"/>
        <pc:sldMkLst>
          <pc:docMk/>
          <pc:sldMk cId="3020659797" sldId="2145708731"/>
        </pc:sldMkLst>
        <pc:spChg chg="add mod">
          <ac:chgData name="Michael Tull" userId="9b84a4a9-44d8-4d28-b1a8-900a431bc43d" providerId="ADAL" clId="{884F278B-F692-4578-8949-9C3A95D6E4EF}" dt="2023-03-08T14:39:34.741" v="677" actId="1076"/>
          <ac:spMkLst>
            <pc:docMk/>
            <pc:sldMk cId="3020659797" sldId="2145708731"/>
            <ac:spMk id="2" creationId="{BC430D42-4C1F-46EC-B2B1-60881718604E}"/>
          </ac:spMkLst>
        </pc:spChg>
        <pc:spChg chg="mod">
          <ac:chgData name="Michael Tull" userId="9b84a4a9-44d8-4d28-b1a8-900a431bc43d" providerId="ADAL" clId="{884F278B-F692-4578-8949-9C3A95D6E4EF}" dt="2023-03-08T14:38:34.114" v="676" actId="13926"/>
          <ac:spMkLst>
            <pc:docMk/>
            <pc:sldMk cId="3020659797" sldId="2145708731"/>
            <ac:spMk id="7" creationId="{F8BA00C2-779C-4D87-AC2C-D19FF2385369}"/>
          </ac:spMkLst>
        </pc:spChg>
        <pc:spChg chg="mod">
          <ac:chgData name="Michael Tull" userId="9b84a4a9-44d8-4d28-b1a8-900a431bc43d" providerId="ADAL" clId="{884F278B-F692-4578-8949-9C3A95D6E4EF}" dt="2023-03-08T14:32:19.770" v="343" actId="20577"/>
          <ac:spMkLst>
            <pc:docMk/>
            <pc:sldMk cId="3020659797" sldId="2145708731"/>
            <ac:spMk id="9" creationId="{81ED5CAB-9477-4FBC-BBF7-5DEFA3853D3E}"/>
          </ac:spMkLst>
        </pc:spChg>
        <pc:spChg chg="mod">
          <ac:chgData name="Michael Tull" userId="9b84a4a9-44d8-4d28-b1a8-900a431bc43d" providerId="ADAL" clId="{884F278B-F692-4578-8949-9C3A95D6E4EF}" dt="2023-03-08T14:46:46.291" v="1030" actId="20577"/>
          <ac:spMkLst>
            <pc:docMk/>
            <pc:sldMk cId="3020659797" sldId="2145708731"/>
            <ac:spMk id="10" creationId="{2CA47F3D-90B2-4DC5-B960-CF42249C52E7}"/>
          </ac:spMkLst>
        </pc:spChg>
        <pc:spChg chg="del">
          <ac:chgData name="Michael Tull" userId="9b84a4a9-44d8-4d28-b1a8-900a431bc43d" providerId="ADAL" clId="{884F278B-F692-4578-8949-9C3A95D6E4EF}" dt="2023-03-08T14:26:36.374" v="4" actId="478"/>
          <ac:spMkLst>
            <pc:docMk/>
            <pc:sldMk cId="3020659797" sldId="2145708731"/>
            <ac:spMk id="13" creationId="{73D9FA11-5B14-4B36-815E-6071FB3DD72C}"/>
          </ac:spMkLst>
        </pc:spChg>
        <pc:spChg chg="del">
          <ac:chgData name="Michael Tull" userId="9b84a4a9-44d8-4d28-b1a8-900a431bc43d" providerId="ADAL" clId="{884F278B-F692-4578-8949-9C3A95D6E4EF}" dt="2023-03-08T14:26:36.374" v="4" actId="478"/>
          <ac:spMkLst>
            <pc:docMk/>
            <pc:sldMk cId="3020659797" sldId="2145708731"/>
            <ac:spMk id="14" creationId="{47AECB7B-5119-453D-8236-354DBAD2B093}"/>
          </ac:spMkLst>
        </pc:spChg>
        <pc:spChg chg="del">
          <ac:chgData name="Michael Tull" userId="9b84a4a9-44d8-4d28-b1a8-900a431bc43d" providerId="ADAL" clId="{884F278B-F692-4578-8949-9C3A95D6E4EF}" dt="2023-03-08T14:26:36.374" v="4" actId="478"/>
          <ac:spMkLst>
            <pc:docMk/>
            <pc:sldMk cId="3020659797" sldId="2145708731"/>
            <ac:spMk id="15" creationId="{33792A12-9E0C-49B0-9143-BFFCE15600ED}"/>
          </ac:spMkLst>
        </pc:spChg>
        <pc:spChg chg="add mod">
          <ac:chgData name="Michael Tull" userId="9b84a4a9-44d8-4d28-b1a8-900a431bc43d" providerId="ADAL" clId="{884F278B-F692-4578-8949-9C3A95D6E4EF}" dt="2023-03-08T14:39:34.741" v="677" actId="1076"/>
          <ac:spMkLst>
            <pc:docMk/>
            <pc:sldMk cId="3020659797" sldId="2145708731"/>
            <ac:spMk id="16" creationId="{C8CD2010-E063-4FD4-990D-859716E7F24E}"/>
          </ac:spMkLst>
        </pc:spChg>
        <pc:spChg chg="del">
          <ac:chgData name="Michael Tull" userId="9b84a4a9-44d8-4d28-b1a8-900a431bc43d" providerId="ADAL" clId="{884F278B-F692-4578-8949-9C3A95D6E4EF}" dt="2023-03-08T14:26:36.374" v="4" actId="478"/>
          <ac:spMkLst>
            <pc:docMk/>
            <pc:sldMk cId="3020659797" sldId="2145708731"/>
            <ac:spMk id="17" creationId="{6D079071-A9D1-469F-87CF-EE22B79E6D64}"/>
          </ac:spMkLst>
        </pc:spChg>
        <pc:spChg chg="del">
          <ac:chgData name="Michael Tull" userId="9b84a4a9-44d8-4d28-b1a8-900a431bc43d" providerId="ADAL" clId="{884F278B-F692-4578-8949-9C3A95D6E4EF}" dt="2023-03-08T14:26:36.374" v="4" actId="478"/>
          <ac:spMkLst>
            <pc:docMk/>
            <pc:sldMk cId="3020659797" sldId="2145708731"/>
            <ac:spMk id="19" creationId="{131470AB-13E4-44DF-83C0-E79D6A3E8974}"/>
          </ac:spMkLst>
        </pc:spChg>
        <pc:spChg chg="add mod">
          <ac:chgData name="Michael Tull" userId="9b84a4a9-44d8-4d28-b1a8-900a431bc43d" providerId="ADAL" clId="{884F278B-F692-4578-8949-9C3A95D6E4EF}" dt="2023-03-08T14:32:35.572" v="344" actId="1076"/>
          <ac:spMkLst>
            <pc:docMk/>
            <pc:sldMk cId="3020659797" sldId="2145708731"/>
            <ac:spMk id="21" creationId="{BA88773C-76F4-42E3-A9DE-57DF61E1CE94}"/>
          </ac:spMkLst>
        </pc:spChg>
        <pc:spChg chg="add mod">
          <ac:chgData name="Michael Tull" userId="9b84a4a9-44d8-4d28-b1a8-900a431bc43d" providerId="ADAL" clId="{884F278B-F692-4578-8949-9C3A95D6E4EF}" dt="2023-03-08T14:32:35.572" v="344" actId="1076"/>
          <ac:spMkLst>
            <pc:docMk/>
            <pc:sldMk cId="3020659797" sldId="2145708731"/>
            <ac:spMk id="22" creationId="{6F0912BE-541D-4EE0-88BC-89C02808C887}"/>
          </ac:spMkLst>
        </pc:spChg>
        <pc:spChg chg="add del mod">
          <ac:chgData name="Michael Tull" userId="9b84a4a9-44d8-4d28-b1a8-900a431bc43d" providerId="ADAL" clId="{884F278B-F692-4578-8949-9C3A95D6E4EF}" dt="2023-03-08T14:31:04.920" v="269" actId="478"/>
          <ac:spMkLst>
            <pc:docMk/>
            <pc:sldMk cId="3020659797" sldId="2145708731"/>
            <ac:spMk id="23" creationId="{5E9B7183-BED2-4ECD-8160-04442EF39011}"/>
          </ac:spMkLst>
        </pc:spChg>
        <pc:spChg chg="add mod">
          <ac:chgData name="Michael Tull" userId="9b84a4a9-44d8-4d28-b1a8-900a431bc43d" providerId="ADAL" clId="{884F278B-F692-4578-8949-9C3A95D6E4EF}" dt="2023-03-09T11:39:34.414" v="2008" actId="20577"/>
          <ac:spMkLst>
            <pc:docMk/>
            <pc:sldMk cId="3020659797" sldId="2145708731"/>
            <ac:spMk id="24" creationId="{178D25D3-52E8-4D1C-8AB1-D8ED41C805FF}"/>
          </ac:spMkLst>
        </pc:spChg>
        <pc:spChg chg="add mod">
          <ac:chgData name="Michael Tull" userId="9b84a4a9-44d8-4d28-b1a8-900a431bc43d" providerId="ADAL" clId="{884F278B-F692-4578-8949-9C3A95D6E4EF}" dt="2023-03-09T11:31:02.184" v="1824" actId="20577"/>
          <ac:spMkLst>
            <pc:docMk/>
            <pc:sldMk cId="3020659797" sldId="2145708731"/>
            <ac:spMk id="28" creationId="{20C940B8-E908-4C7B-BAD1-8D3726D4AB44}"/>
          </ac:spMkLst>
        </pc:spChg>
        <pc:spChg chg="add mod">
          <ac:chgData name="Michael Tull" userId="9b84a4a9-44d8-4d28-b1a8-900a431bc43d" providerId="ADAL" clId="{884F278B-F692-4578-8949-9C3A95D6E4EF}" dt="2023-03-08T14:39:34.741" v="677" actId="1076"/>
          <ac:spMkLst>
            <pc:docMk/>
            <pc:sldMk cId="3020659797" sldId="2145708731"/>
            <ac:spMk id="29" creationId="{9D0D80C0-6EB7-4EE0-866D-43C1D562C09A}"/>
          </ac:spMkLst>
        </pc:spChg>
        <pc:picChg chg="add mod">
          <ac:chgData name="Michael Tull" userId="9b84a4a9-44d8-4d28-b1a8-900a431bc43d" providerId="ADAL" clId="{884F278B-F692-4578-8949-9C3A95D6E4EF}" dt="2023-03-09T09:35:31.564" v="1591"/>
          <ac:picMkLst>
            <pc:docMk/>
            <pc:sldMk cId="3020659797" sldId="2145708731"/>
            <ac:picMk id="14" creationId="{CDB6ABB7-4EE4-43EC-B5EF-8471B164C83C}"/>
          </ac:picMkLst>
        </pc:picChg>
        <pc:picChg chg="add mod">
          <ac:chgData name="Michael Tull" userId="9b84a4a9-44d8-4d28-b1a8-900a431bc43d" providerId="ADAL" clId="{884F278B-F692-4578-8949-9C3A95D6E4EF}" dt="2023-03-08T14:31:21.280" v="277" actId="1076"/>
          <ac:picMkLst>
            <pc:docMk/>
            <pc:sldMk cId="3020659797" sldId="2145708731"/>
            <ac:picMk id="18" creationId="{257AA77F-B708-47EE-BD46-31B8E0FE0C38}"/>
          </ac:picMkLst>
        </pc:picChg>
        <pc:picChg chg="add mod">
          <ac:chgData name="Michael Tull" userId="9b84a4a9-44d8-4d28-b1a8-900a431bc43d" providerId="ADAL" clId="{884F278B-F692-4578-8949-9C3A95D6E4EF}" dt="2023-03-08T14:32:37.875" v="345" actId="1076"/>
          <ac:picMkLst>
            <pc:docMk/>
            <pc:sldMk cId="3020659797" sldId="2145708731"/>
            <ac:picMk id="20" creationId="{F987EAB4-80CA-4720-9CC7-E7AB4309417F}"/>
          </ac:picMkLst>
        </pc:picChg>
        <pc:picChg chg="del">
          <ac:chgData name="Michael Tull" userId="9b84a4a9-44d8-4d28-b1a8-900a431bc43d" providerId="ADAL" clId="{884F278B-F692-4578-8949-9C3A95D6E4EF}" dt="2023-03-08T14:26:36.374" v="4" actId="478"/>
          <ac:picMkLst>
            <pc:docMk/>
            <pc:sldMk cId="3020659797" sldId="2145708731"/>
            <ac:picMk id="25" creationId="{9ECF9F3D-AB4A-4DA6-BD51-099D69837ADA}"/>
          </ac:picMkLst>
        </pc:picChg>
        <pc:picChg chg="del">
          <ac:chgData name="Michael Tull" userId="9b84a4a9-44d8-4d28-b1a8-900a431bc43d" providerId="ADAL" clId="{884F278B-F692-4578-8949-9C3A95D6E4EF}" dt="2023-03-08T14:26:36.374" v="4" actId="478"/>
          <ac:picMkLst>
            <pc:docMk/>
            <pc:sldMk cId="3020659797" sldId="2145708731"/>
            <ac:picMk id="26" creationId="{FAC4596F-FEB8-4A36-9FB7-1B0609DD4914}"/>
          </ac:picMkLst>
        </pc:picChg>
        <pc:picChg chg="del">
          <ac:chgData name="Michael Tull" userId="9b84a4a9-44d8-4d28-b1a8-900a431bc43d" providerId="ADAL" clId="{884F278B-F692-4578-8949-9C3A95D6E4EF}" dt="2023-03-08T14:26:36.374" v="4" actId="478"/>
          <ac:picMkLst>
            <pc:docMk/>
            <pc:sldMk cId="3020659797" sldId="2145708731"/>
            <ac:picMk id="27" creationId="{69791465-ED17-4068-9DC5-EC6B6735E02D}"/>
          </ac:picMkLst>
        </pc:picChg>
      </pc:sldChg>
      <pc:sldChg chg="addSp delSp modSp new mod modClrScheme chgLayout">
        <pc:chgData name="Michael Tull" userId="9b84a4a9-44d8-4d28-b1a8-900a431bc43d" providerId="ADAL" clId="{884F278B-F692-4578-8949-9C3A95D6E4EF}" dt="2023-03-09T09:35:26.428" v="1585"/>
        <pc:sldMkLst>
          <pc:docMk/>
          <pc:sldMk cId="547823352" sldId="2145708732"/>
        </pc:sldMkLst>
        <pc:spChg chg="del mod ord">
          <ac:chgData name="Michael Tull" userId="9b84a4a9-44d8-4d28-b1a8-900a431bc43d" providerId="ADAL" clId="{884F278B-F692-4578-8949-9C3A95D6E4EF}" dt="2023-03-08T14:40:16.997" v="684" actId="700"/>
          <ac:spMkLst>
            <pc:docMk/>
            <pc:sldMk cId="547823352" sldId="2145708732"/>
            <ac:spMk id="2" creationId="{4DE03A11-E845-431E-AE41-847B9AC75D72}"/>
          </ac:spMkLst>
        </pc:spChg>
        <pc:spChg chg="del mod ord">
          <ac:chgData name="Michael Tull" userId="9b84a4a9-44d8-4d28-b1a8-900a431bc43d" providerId="ADAL" clId="{884F278B-F692-4578-8949-9C3A95D6E4EF}" dt="2023-03-08T14:40:16.997" v="684" actId="700"/>
          <ac:spMkLst>
            <pc:docMk/>
            <pc:sldMk cId="547823352" sldId="2145708732"/>
            <ac:spMk id="3" creationId="{BF3C9546-BCA0-4264-8888-180DC418E47E}"/>
          </ac:spMkLst>
        </pc:spChg>
        <pc:spChg chg="del mod ord">
          <ac:chgData name="Michael Tull" userId="9b84a4a9-44d8-4d28-b1a8-900a431bc43d" providerId="ADAL" clId="{884F278B-F692-4578-8949-9C3A95D6E4EF}" dt="2023-03-08T14:40:16.997" v="684" actId="700"/>
          <ac:spMkLst>
            <pc:docMk/>
            <pc:sldMk cId="547823352" sldId="2145708732"/>
            <ac:spMk id="4" creationId="{B211C1F7-5C7F-4297-8A50-73AE246274AB}"/>
          </ac:spMkLst>
        </pc:spChg>
        <pc:spChg chg="del mod ord">
          <ac:chgData name="Michael Tull" userId="9b84a4a9-44d8-4d28-b1a8-900a431bc43d" providerId="ADAL" clId="{884F278B-F692-4578-8949-9C3A95D6E4EF}" dt="2023-03-08T14:40:16.997" v="684" actId="700"/>
          <ac:spMkLst>
            <pc:docMk/>
            <pc:sldMk cId="547823352" sldId="2145708732"/>
            <ac:spMk id="5" creationId="{31C010C4-4D32-4E94-9EC4-59E8ACFB5709}"/>
          </ac:spMkLst>
        </pc:spChg>
        <pc:spChg chg="add mod ord">
          <ac:chgData name="Michael Tull" userId="9b84a4a9-44d8-4d28-b1a8-900a431bc43d" providerId="ADAL" clId="{884F278B-F692-4578-8949-9C3A95D6E4EF}" dt="2023-03-08T14:40:21.731" v="685"/>
          <ac:spMkLst>
            <pc:docMk/>
            <pc:sldMk cId="547823352" sldId="2145708732"/>
            <ac:spMk id="6" creationId="{64B45D10-1223-4DB5-B213-A07B43E99948}"/>
          </ac:spMkLst>
        </pc:spChg>
        <pc:spChg chg="add mod ord">
          <ac:chgData name="Michael Tull" userId="9b84a4a9-44d8-4d28-b1a8-900a431bc43d" providerId="ADAL" clId="{884F278B-F692-4578-8949-9C3A95D6E4EF}" dt="2023-03-08T14:40:16.997" v="684" actId="700"/>
          <ac:spMkLst>
            <pc:docMk/>
            <pc:sldMk cId="547823352" sldId="2145708732"/>
            <ac:spMk id="7" creationId="{D1F392A8-A4C3-48BB-9A96-A093EFBE770F}"/>
          </ac:spMkLst>
        </pc:spChg>
        <pc:spChg chg="add del mod ord">
          <ac:chgData name="Michael Tull" userId="9b84a4a9-44d8-4d28-b1a8-900a431bc43d" providerId="ADAL" clId="{884F278B-F692-4578-8949-9C3A95D6E4EF}" dt="2023-03-08T14:41:15.062" v="733"/>
          <ac:spMkLst>
            <pc:docMk/>
            <pc:sldMk cId="547823352" sldId="2145708732"/>
            <ac:spMk id="8" creationId="{91FB3121-CA40-4CAC-99C2-FED0C133D9C4}"/>
          </ac:spMkLst>
        </pc:spChg>
        <pc:spChg chg="add mod ord">
          <ac:chgData name="Michael Tull" userId="9b84a4a9-44d8-4d28-b1a8-900a431bc43d" providerId="ADAL" clId="{884F278B-F692-4578-8949-9C3A95D6E4EF}" dt="2023-03-08T14:45:01.093" v="740" actId="1076"/>
          <ac:spMkLst>
            <pc:docMk/>
            <pc:sldMk cId="547823352" sldId="2145708732"/>
            <ac:spMk id="9" creationId="{990B43D8-20BC-4CA8-B20B-5CBF27358B04}"/>
          </ac:spMkLst>
        </pc:spChg>
        <pc:spChg chg="add mod ord">
          <ac:chgData name="Michael Tull" userId="9b84a4a9-44d8-4d28-b1a8-900a431bc43d" providerId="ADAL" clId="{884F278B-F692-4578-8949-9C3A95D6E4EF}" dt="2023-03-08T14:41:03.085" v="730" actId="113"/>
          <ac:spMkLst>
            <pc:docMk/>
            <pc:sldMk cId="547823352" sldId="2145708732"/>
            <ac:spMk id="10" creationId="{F6B234B9-D0D2-44AE-9084-EB9AFDBE4637}"/>
          </ac:spMkLst>
        </pc:spChg>
        <pc:spChg chg="add mod ord">
          <ac:chgData name="Michael Tull" userId="9b84a4a9-44d8-4d28-b1a8-900a431bc43d" providerId="ADAL" clId="{884F278B-F692-4578-8949-9C3A95D6E4EF}" dt="2023-03-08T14:40:27.486" v="687" actId="14100"/>
          <ac:spMkLst>
            <pc:docMk/>
            <pc:sldMk cId="547823352" sldId="2145708732"/>
            <ac:spMk id="11" creationId="{1F7BFBC4-5D65-4256-A7CC-89EC2942CE95}"/>
          </ac:spMkLst>
        </pc:spChg>
        <pc:picChg chg="add mod">
          <ac:chgData name="Michael Tull" userId="9b84a4a9-44d8-4d28-b1a8-900a431bc43d" providerId="ADAL" clId="{884F278B-F692-4578-8949-9C3A95D6E4EF}" dt="2023-03-09T09:35:26.428" v="1585"/>
          <ac:picMkLst>
            <pc:docMk/>
            <pc:sldMk cId="547823352" sldId="2145708732"/>
            <ac:picMk id="8" creationId="{DB5854CA-65A5-478E-9D5D-6EEA121D0794}"/>
          </ac:picMkLst>
        </pc:picChg>
        <pc:picChg chg="add del mod">
          <ac:chgData name="Michael Tull" userId="9b84a4a9-44d8-4d28-b1a8-900a431bc43d" providerId="ADAL" clId="{884F278B-F692-4578-8949-9C3A95D6E4EF}" dt="2023-03-08T14:41:10.992" v="732"/>
          <ac:picMkLst>
            <pc:docMk/>
            <pc:sldMk cId="547823352" sldId="2145708732"/>
            <ac:picMk id="12" creationId="{CB655986-941C-4C9B-9740-70BE5EDF1E7D}"/>
          </ac:picMkLst>
        </pc:picChg>
        <pc:picChg chg="add mod ord modCrop">
          <ac:chgData name="Michael Tull" userId="9b84a4a9-44d8-4d28-b1a8-900a431bc43d" providerId="ADAL" clId="{884F278B-F692-4578-8949-9C3A95D6E4EF}" dt="2023-03-08T14:41:45.525" v="738" actId="14100"/>
          <ac:picMkLst>
            <pc:docMk/>
            <pc:sldMk cId="547823352" sldId="2145708732"/>
            <ac:picMk id="13" creationId="{123AE9FB-4B53-4DE5-AB33-AEA1F0F1F23C}"/>
          </ac:picMkLst>
        </pc:picChg>
      </pc:sldChg>
      <pc:sldChg chg="addSp delSp modSp new del mod modClrScheme chgLayout">
        <pc:chgData name="Michael Tull" userId="9b84a4a9-44d8-4d28-b1a8-900a431bc43d" providerId="ADAL" clId="{884F278B-F692-4578-8949-9C3A95D6E4EF}" dt="2023-03-09T11:00:29.043" v="1673" actId="47"/>
        <pc:sldMkLst>
          <pc:docMk/>
          <pc:sldMk cId="577435782" sldId="2145708733"/>
        </pc:sldMkLst>
        <pc:spChg chg="del mod ord">
          <ac:chgData name="Michael Tull" userId="9b84a4a9-44d8-4d28-b1a8-900a431bc43d" providerId="ADAL" clId="{884F278B-F692-4578-8949-9C3A95D6E4EF}" dt="2023-03-09T11:00:23.907" v="1672" actId="700"/>
          <ac:spMkLst>
            <pc:docMk/>
            <pc:sldMk cId="577435782" sldId="2145708733"/>
            <ac:spMk id="2" creationId="{53010D3C-C94D-440B-B2EA-C8A133F79F7A}"/>
          </ac:spMkLst>
        </pc:spChg>
        <pc:spChg chg="del mod ord">
          <ac:chgData name="Michael Tull" userId="9b84a4a9-44d8-4d28-b1a8-900a431bc43d" providerId="ADAL" clId="{884F278B-F692-4578-8949-9C3A95D6E4EF}" dt="2023-03-09T11:00:23.907" v="1672" actId="700"/>
          <ac:spMkLst>
            <pc:docMk/>
            <pc:sldMk cId="577435782" sldId="2145708733"/>
            <ac:spMk id="3" creationId="{FF16BC96-1EFF-467B-A873-B98C5B520BA1}"/>
          </ac:spMkLst>
        </pc:spChg>
        <pc:spChg chg="del mod ord">
          <ac:chgData name="Michael Tull" userId="9b84a4a9-44d8-4d28-b1a8-900a431bc43d" providerId="ADAL" clId="{884F278B-F692-4578-8949-9C3A95D6E4EF}" dt="2023-03-09T11:00:23.907" v="1672" actId="700"/>
          <ac:spMkLst>
            <pc:docMk/>
            <pc:sldMk cId="577435782" sldId="2145708733"/>
            <ac:spMk id="4" creationId="{08513C4F-C5D6-48AE-85AA-60121A5C9137}"/>
          </ac:spMkLst>
        </pc:spChg>
        <pc:spChg chg="del mod ord">
          <ac:chgData name="Michael Tull" userId="9b84a4a9-44d8-4d28-b1a8-900a431bc43d" providerId="ADAL" clId="{884F278B-F692-4578-8949-9C3A95D6E4EF}" dt="2023-03-09T11:00:23.907" v="1672" actId="700"/>
          <ac:spMkLst>
            <pc:docMk/>
            <pc:sldMk cId="577435782" sldId="2145708733"/>
            <ac:spMk id="5" creationId="{DC3A3CAF-5FB5-4B47-B8F2-954804DEE574}"/>
          </ac:spMkLst>
        </pc:spChg>
        <pc:spChg chg="del mod ord">
          <ac:chgData name="Michael Tull" userId="9b84a4a9-44d8-4d28-b1a8-900a431bc43d" providerId="ADAL" clId="{884F278B-F692-4578-8949-9C3A95D6E4EF}" dt="2023-03-09T11:00:23.907" v="1672" actId="700"/>
          <ac:spMkLst>
            <pc:docMk/>
            <pc:sldMk cId="577435782" sldId="2145708733"/>
            <ac:spMk id="6" creationId="{D9C6D447-9D9A-4867-A574-22DD15CC045B}"/>
          </ac:spMkLst>
        </pc:spChg>
        <pc:spChg chg="del mod ord">
          <ac:chgData name="Michael Tull" userId="9b84a4a9-44d8-4d28-b1a8-900a431bc43d" providerId="ADAL" clId="{884F278B-F692-4578-8949-9C3A95D6E4EF}" dt="2023-03-09T11:00:23.907" v="1672" actId="700"/>
          <ac:spMkLst>
            <pc:docMk/>
            <pc:sldMk cId="577435782" sldId="2145708733"/>
            <ac:spMk id="7" creationId="{DE805707-D58C-4AEC-8D9A-4A865C2F3C13}"/>
          </ac:spMkLst>
        </pc:spChg>
        <pc:spChg chg="add mod ord">
          <ac:chgData name="Michael Tull" userId="9b84a4a9-44d8-4d28-b1a8-900a431bc43d" providerId="ADAL" clId="{884F278B-F692-4578-8949-9C3A95D6E4EF}" dt="2023-03-09T11:00:23.907" v="1672" actId="700"/>
          <ac:spMkLst>
            <pc:docMk/>
            <pc:sldMk cId="577435782" sldId="2145708733"/>
            <ac:spMk id="8" creationId="{BD1C23FB-FE4C-4766-9FFC-094BB95A71C0}"/>
          </ac:spMkLst>
        </pc:spChg>
        <pc:spChg chg="add mod ord">
          <ac:chgData name="Michael Tull" userId="9b84a4a9-44d8-4d28-b1a8-900a431bc43d" providerId="ADAL" clId="{884F278B-F692-4578-8949-9C3A95D6E4EF}" dt="2023-03-09T11:00:23.907" v="1672" actId="700"/>
          <ac:spMkLst>
            <pc:docMk/>
            <pc:sldMk cId="577435782" sldId="2145708733"/>
            <ac:spMk id="9" creationId="{8F97FD36-82B3-4464-A265-52E017C902A8}"/>
          </ac:spMkLst>
        </pc:spChg>
        <pc:spChg chg="add mod ord">
          <ac:chgData name="Michael Tull" userId="9b84a4a9-44d8-4d28-b1a8-900a431bc43d" providerId="ADAL" clId="{884F278B-F692-4578-8949-9C3A95D6E4EF}" dt="2023-03-09T11:00:23.907" v="1672" actId="700"/>
          <ac:spMkLst>
            <pc:docMk/>
            <pc:sldMk cId="577435782" sldId="2145708733"/>
            <ac:spMk id="10" creationId="{10D10D8B-C084-41CE-8C3E-80955973B009}"/>
          </ac:spMkLst>
        </pc:spChg>
        <pc:spChg chg="add mod ord">
          <ac:chgData name="Michael Tull" userId="9b84a4a9-44d8-4d28-b1a8-900a431bc43d" providerId="ADAL" clId="{884F278B-F692-4578-8949-9C3A95D6E4EF}" dt="2023-03-09T11:00:23.907" v="1672" actId="700"/>
          <ac:spMkLst>
            <pc:docMk/>
            <pc:sldMk cId="577435782" sldId="2145708733"/>
            <ac:spMk id="11" creationId="{FE36B3B2-FF5C-4A37-B2DE-5A40DEF0C8B4}"/>
          </ac:spMkLst>
        </pc:spChg>
        <pc:spChg chg="add mod ord">
          <ac:chgData name="Michael Tull" userId="9b84a4a9-44d8-4d28-b1a8-900a431bc43d" providerId="ADAL" clId="{884F278B-F692-4578-8949-9C3A95D6E4EF}" dt="2023-03-09T11:00:23.907" v="1672" actId="700"/>
          <ac:spMkLst>
            <pc:docMk/>
            <pc:sldMk cId="577435782" sldId="2145708733"/>
            <ac:spMk id="12" creationId="{5923B110-C6FF-46E1-A3CA-169186354DB2}"/>
          </ac:spMkLst>
        </pc:spChg>
        <pc:spChg chg="add mod ord">
          <ac:chgData name="Michael Tull" userId="9b84a4a9-44d8-4d28-b1a8-900a431bc43d" providerId="ADAL" clId="{884F278B-F692-4578-8949-9C3A95D6E4EF}" dt="2023-03-09T11:00:23.907" v="1672" actId="700"/>
          <ac:spMkLst>
            <pc:docMk/>
            <pc:sldMk cId="577435782" sldId="2145708733"/>
            <ac:spMk id="13" creationId="{2D5713AC-0915-4F88-A4FD-2F8180EFBCBB}"/>
          </ac:spMkLst>
        </pc:spChg>
        <pc:spChg chg="add mod ord">
          <ac:chgData name="Michael Tull" userId="9b84a4a9-44d8-4d28-b1a8-900a431bc43d" providerId="ADAL" clId="{884F278B-F692-4578-8949-9C3A95D6E4EF}" dt="2023-03-09T11:00:23.907" v="1672" actId="700"/>
          <ac:spMkLst>
            <pc:docMk/>
            <pc:sldMk cId="577435782" sldId="2145708733"/>
            <ac:spMk id="14" creationId="{1778D77D-337D-4138-8780-3C6E354A7FF0}"/>
          </ac:spMkLst>
        </pc:spChg>
        <pc:spChg chg="add mod ord">
          <ac:chgData name="Michael Tull" userId="9b84a4a9-44d8-4d28-b1a8-900a431bc43d" providerId="ADAL" clId="{884F278B-F692-4578-8949-9C3A95D6E4EF}" dt="2023-03-09T11:00:23.907" v="1672" actId="700"/>
          <ac:spMkLst>
            <pc:docMk/>
            <pc:sldMk cId="577435782" sldId="2145708733"/>
            <ac:spMk id="15" creationId="{E8C702AD-1565-4BC1-81F4-69780BE45EB3}"/>
          </ac:spMkLst>
        </pc:spChg>
        <pc:spChg chg="add mod ord">
          <ac:chgData name="Michael Tull" userId="9b84a4a9-44d8-4d28-b1a8-900a431bc43d" providerId="ADAL" clId="{884F278B-F692-4578-8949-9C3A95D6E4EF}" dt="2023-03-09T11:00:23.907" v="1672" actId="700"/>
          <ac:spMkLst>
            <pc:docMk/>
            <pc:sldMk cId="577435782" sldId="2145708733"/>
            <ac:spMk id="16" creationId="{608499A7-6375-4760-BF9A-51535B9A0CEF}"/>
          </ac:spMkLst>
        </pc:spChg>
        <pc:spChg chg="add mod ord">
          <ac:chgData name="Michael Tull" userId="9b84a4a9-44d8-4d28-b1a8-900a431bc43d" providerId="ADAL" clId="{884F278B-F692-4578-8949-9C3A95D6E4EF}" dt="2023-03-09T11:00:23.907" v="1672" actId="700"/>
          <ac:spMkLst>
            <pc:docMk/>
            <pc:sldMk cId="577435782" sldId="2145708733"/>
            <ac:spMk id="17" creationId="{B619C877-5E02-423D-8754-310B0AE6B0C1}"/>
          </ac:spMkLst>
        </pc:spChg>
        <pc:spChg chg="add mod ord">
          <ac:chgData name="Michael Tull" userId="9b84a4a9-44d8-4d28-b1a8-900a431bc43d" providerId="ADAL" clId="{884F278B-F692-4578-8949-9C3A95D6E4EF}" dt="2023-03-09T11:00:23.907" v="1672" actId="700"/>
          <ac:spMkLst>
            <pc:docMk/>
            <pc:sldMk cId="577435782" sldId="2145708733"/>
            <ac:spMk id="18" creationId="{F0E2F350-DC89-4638-8AC9-323C815E4825}"/>
          </ac:spMkLst>
        </pc:spChg>
        <pc:spChg chg="add mod ord">
          <ac:chgData name="Michael Tull" userId="9b84a4a9-44d8-4d28-b1a8-900a431bc43d" providerId="ADAL" clId="{884F278B-F692-4578-8949-9C3A95D6E4EF}" dt="2023-03-09T11:00:23.907" v="1672" actId="700"/>
          <ac:spMkLst>
            <pc:docMk/>
            <pc:sldMk cId="577435782" sldId="2145708733"/>
            <ac:spMk id="19" creationId="{03CD93C5-C8FC-49E0-AA76-F2C8086BDAC6}"/>
          </ac:spMkLst>
        </pc:spChg>
      </pc:sldChg>
      <pc:sldChg chg="addSp delSp modSp new mod modClrScheme chgLayout">
        <pc:chgData name="Michael Tull" userId="9b84a4a9-44d8-4d28-b1a8-900a431bc43d" providerId="ADAL" clId="{884F278B-F692-4578-8949-9C3A95D6E4EF}" dt="2023-03-14T12:29:26.041" v="5119"/>
        <pc:sldMkLst>
          <pc:docMk/>
          <pc:sldMk cId="2370308483" sldId="2145708733"/>
        </pc:sldMkLst>
        <pc:spChg chg="del mod ord">
          <ac:chgData name="Michael Tull" userId="9b84a4a9-44d8-4d28-b1a8-900a431bc43d" providerId="ADAL" clId="{884F278B-F692-4578-8949-9C3A95D6E4EF}" dt="2023-03-09T11:00:42.536" v="1675" actId="700"/>
          <ac:spMkLst>
            <pc:docMk/>
            <pc:sldMk cId="2370308483" sldId="2145708733"/>
            <ac:spMk id="2" creationId="{CF85215A-71D8-4B5D-8F83-7F34DD3C659A}"/>
          </ac:spMkLst>
        </pc:spChg>
        <pc:spChg chg="del mod ord">
          <ac:chgData name="Michael Tull" userId="9b84a4a9-44d8-4d28-b1a8-900a431bc43d" providerId="ADAL" clId="{884F278B-F692-4578-8949-9C3A95D6E4EF}" dt="2023-03-09T11:00:42.536" v="1675" actId="700"/>
          <ac:spMkLst>
            <pc:docMk/>
            <pc:sldMk cId="2370308483" sldId="2145708733"/>
            <ac:spMk id="3" creationId="{BB718425-10FF-4556-8771-8D5E3CFA5481}"/>
          </ac:spMkLst>
        </pc:spChg>
        <pc:spChg chg="del mod ord">
          <ac:chgData name="Michael Tull" userId="9b84a4a9-44d8-4d28-b1a8-900a431bc43d" providerId="ADAL" clId="{884F278B-F692-4578-8949-9C3A95D6E4EF}" dt="2023-03-09T11:00:42.536" v="1675" actId="700"/>
          <ac:spMkLst>
            <pc:docMk/>
            <pc:sldMk cId="2370308483" sldId="2145708733"/>
            <ac:spMk id="4" creationId="{24D46D1C-4619-473B-93E1-A6C2C186FF60}"/>
          </ac:spMkLst>
        </pc:spChg>
        <pc:spChg chg="del mod ord">
          <ac:chgData name="Michael Tull" userId="9b84a4a9-44d8-4d28-b1a8-900a431bc43d" providerId="ADAL" clId="{884F278B-F692-4578-8949-9C3A95D6E4EF}" dt="2023-03-09T11:00:42.536" v="1675" actId="700"/>
          <ac:spMkLst>
            <pc:docMk/>
            <pc:sldMk cId="2370308483" sldId="2145708733"/>
            <ac:spMk id="5" creationId="{5395DB23-7C57-4AEF-8CCD-3F05C355609C}"/>
          </ac:spMkLst>
        </pc:spChg>
        <pc:spChg chg="del mod ord">
          <ac:chgData name="Michael Tull" userId="9b84a4a9-44d8-4d28-b1a8-900a431bc43d" providerId="ADAL" clId="{884F278B-F692-4578-8949-9C3A95D6E4EF}" dt="2023-03-09T11:00:42.536" v="1675" actId="700"/>
          <ac:spMkLst>
            <pc:docMk/>
            <pc:sldMk cId="2370308483" sldId="2145708733"/>
            <ac:spMk id="6" creationId="{F7F48421-D417-48C9-8F8B-41BEBBB5D775}"/>
          </ac:spMkLst>
        </pc:spChg>
        <pc:spChg chg="del mod ord">
          <ac:chgData name="Michael Tull" userId="9b84a4a9-44d8-4d28-b1a8-900a431bc43d" providerId="ADAL" clId="{884F278B-F692-4578-8949-9C3A95D6E4EF}" dt="2023-03-09T11:00:42.536" v="1675" actId="700"/>
          <ac:spMkLst>
            <pc:docMk/>
            <pc:sldMk cId="2370308483" sldId="2145708733"/>
            <ac:spMk id="7" creationId="{27BAE206-142B-41AC-B4C9-153F29A0D34E}"/>
          </ac:spMkLst>
        </pc:spChg>
        <pc:spChg chg="add mod ord">
          <ac:chgData name="Michael Tull" userId="9b84a4a9-44d8-4d28-b1a8-900a431bc43d" providerId="ADAL" clId="{884F278B-F692-4578-8949-9C3A95D6E4EF}" dt="2023-03-09T11:01:37.440" v="1700"/>
          <ac:spMkLst>
            <pc:docMk/>
            <pc:sldMk cId="2370308483" sldId="2145708733"/>
            <ac:spMk id="8" creationId="{99296464-0235-486B-9558-3472F96BE939}"/>
          </ac:spMkLst>
        </pc:spChg>
        <pc:spChg chg="add mod ord">
          <ac:chgData name="Michael Tull" userId="9b84a4a9-44d8-4d28-b1a8-900a431bc43d" providerId="ADAL" clId="{884F278B-F692-4578-8949-9C3A95D6E4EF}" dt="2023-03-14T12:29:03.462" v="5064" actId="6549"/>
          <ac:spMkLst>
            <pc:docMk/>
            <pc:sldMk cId="2370308483" sldId="2145708733"/>
            <ac:spMk id="9" creationId="{F47AC08A-151F-4A17-94C3-5A23AA95182F}"/>
          </ac:spMkLst>
        </pc:spChg>
        <pc:spChg chg="add mod ord">
          <ac:chgData name="Michael Tull" userId="9b84a4a9-44d8-4d28-b1a8-900a431bc43d" providerId="ADAL" clId="{884F278B-F692-4578-8949-9C3A95D6E4EF}" dt="2023-03-14T12:23:55.727" v="4147" actId="115"/>
          <ac:spMkLst>
            <pc:docMk/>
            <pc:sldMk cId="2370308483" sldId="2145708733"/>
            <ac:spMk id="10" creationId="{53AAF47A-413F-4323-AA55-A9CC4813932B}"/>
          </ac:spMkLst>
        </pc:spChg>
        <pc:spChg chg="add mod ord">
          <ac:chgData name="Michael Tull" userId="9b84a4a9-44d8-4d28-b1a8-900a431bc43d" providerId="ADAL" clId="{884F278B-F692-4578-8949-9C3A95D6E4EF}" dt="2023-03-14T12:29:26.041" v="5119"/>
          <ac:spMkLst>
            <pc:docMk/>
            <pc:sldMk cId="2370308483" sldId="2145708733"/>
            <ac:spMk id="11" creationId="{AFA52880-9985-490D-B71B-F6B2A56ABADA}"/>
          </ac:spMkLst>
        </pc:spChg>
        <pc:spChg chg="add del mod ord">
          <ac:chgData name="Michael Tull" userId="9b84a4a9-44d8-4d28-b1a8-900a431bc43d" providerId="ADAL" clId="{884F278B-F692-4578-8949-9C3A95D6E4EF}" dt="2023-03-14T12:24:26.758" v="4151" actId="478"/>
          <ac:spMkLst>
            <pc:docMk/>
            <pc:sldMk cId="2370308483" sldId="2145708733"/>
            <ac:spMk id="12" creationId="{15DACBE7-A548-4B27-AF04-545F6DF161E7}"/>
          </ac:spMkLst>
        </pc:spChg>
        <pc:spChg chg="add mod ord">
          <ac:chgData name="Michael Tull" userId="9b84a4a9-44d8-4d28-b1a8-900a431bc43d" providerId="ADAL" clId="{884F278B-F692-4578-8949-9C3A95D6E4EF}" dt="2023-03-09T11:01:40.629" v="1701"/>
          <ac:spMkLst>
            <pc:docMk/>
            <pc:sldMk cId="2370308483" sldId="2145708733"/>
            <ac:spMk id="13" creationId="{BE9E08FF-3D44-4ACC-886E-7B0CBE134E02}"/>
          </ac:spMkLst>
        </pc:spChg>
      </pc:sldChg>
      <pc:sldChg chg="addSp delSp modSp new del mod modClrScheme chgLayout">
        <pc:chgData name="Michael Tull" userId="9b84a4a9-44d8-4d28-b1a8-900a431bc43d" providerId="ADAL" clId="{884F278B-F692-4578-8949-9C3A95D6E4EF}" dt="2023-03-14T16:13:43.075" v="5199" actId="47"/>
        <pc:sldMkLst>
          <pc:docMk/>
          <pc:sldMk cId="3961885675" sldId="2145708734"/>
        </pc:sldMkLst>
        <pc:spChg chg="del mod ord">
          <ac:chgData name="Michael Tull" userId="9b84a4a9-44d8-4d28-b1a8-900a431bc43d" providerId="ADAL" clId="{884F278B-F692-4578-8949-9C3A95D6E4EF}" dt="2023-03-14T16:09:17.196" v="5121" actId="700"/>
          <ac:spMkLst>
            <pc:docMk/>
            <pc:sldMk cId="3961885675" sldId="2145708734"/>
            <ac:spMk id="2" creationId="{4AA180CC-2C96-4C66-9BE6-726DDEE20562}"/>
          </ac:spMkLst>
        </pc:spChg>
        <pc:spChg chg="del mod ord">
          <ac:chgData name="Michael Tull" userId="9b84a4a9-44d8-4d28-b1a8-900a431bc43d" providerId="ADAL" clId="{884F278B-F692-4578-8949-9C3A95D6E4EF}" dt="2023-03-14T16:09:17.196" v="5121" actId="700"/>
          <ac:spMkLst>
            <pc:docMk/>
            <pc:sldMk cId="3961885675" sldId="2145708734"/>
            <ac:spMk id="3" creationId="{D7CA5CC4-4F9D-4179-BAC6-E2BD5EB63468}"/>
          </ac:spMkLst>
        </pc:spChg>
        <pc:spChg chg="del mod ord">
          <ac:chgData name="Michael Tull" userId="9b84a4a9-44d8-4d28-b1a8-900a431bc43d" providerId="ADAL" clId="{884F278B-F692-4578-8949-9C3A95D6E4EF}" dt="2023-03-14T16:09:17.196" v="5121" actId="700"/>
          <ac:spMkLst>
            <pc:docMk/>
            <pc:sldMk cId="3961885675" sldId="2145708734"/>
            <ac:spMk id="4" creationId="{3090F1E6-AF00-4F62-85EF-FAD1E6D75888}"/>
          </ac:spMkLst>
        </pc:spChg>
        <pc:spChg chg="del mod ord">
          <ac:chgData name="Michael Tull" userId="9b84a4a9-44d8-4d28-b1a8-900a431bc43d" providerId="ADAL" clId="{884F278B-F692-4578-8949-9C3A95D6E4EF}" dt="2023-03-14T16:09:17.196" v="5121" actId="700"/>
          <ac:spMkLst>
            <pc:docMk/>
            <pc:sldMk cId="3961885675" sldId="2145708734"/>
            <ac:spMk id="5" creationId="{44C1AB62-069C-4DF2-BBAA-FA715BBCA988}"/>
          </ac:spMkLst>
        </pc:spChg>
        <pc:spChg chg="del mod ord">
          <ac:chgData name="Michael Tull" userId="9b84a4a9-44d8-4d28-b1a8-900a431bc43d" providerId="ADAL" clId="{884F278B-F692-4578-8949-9C3A95D6E4EF}" dt="2023-03-14T16:09:17.196" v="5121" actId="700"/>
          <ac:spMkLst>
            <pc:docMk/>
            <pc:sldMk cId="3961885675" sldId="2145708734"/>
            <ac:spMk id="6" creationId="{B28661D5-5BBD-46AC-8F41-8E0F25B7CF79}"/>
          </ac:spMkLst>
        </pc:spChg>
        <pc:spChg chg="del mod ord">
          <ac:chgData name="Michael Tull" userId="9b84a4a9-44d8-4d28-b1a8-900a431bc43d" providerId="ADAL" clId="{884F278B-F692-4578-8949-9C3A95D6E4EF}" dt="2023-03-14T16:09:17.196" v="5121" actId="700"/>
          <ac:spMkLst>
            <pc:docMk/>
            <pc:sldMk cId="3961885675" sldId="2145708734"/>
            <ac:spMk id="7" creationId="{1F414790-AC13-421F-9915-5B0D0C0D525E}"/>
          </ac:spMkLst>
        </pc:spChg>
        <pc:spChg chg="add mod ord">
          <ac:chgData name="Michael Tull" userId="9b84a4a9-44d8-4d28-b1a8-900a431bc43d" providerId="ADAL" clId="{884F278B-F692-4578-8949-9C3A95D6E4EF}" dt="2023-03-14T16:09:17.196" v="5121" actId="700"/>
          <ac:spMkLst>
            <pc:docMk/>
            <pc:sldMk cId="3961885675" sldId="2145708734"/>
            <ac:spMk id="8" creationId="{E9F85962-A0D3-4626-BA5E-6E078A08A978}"/>
          </ac:spMkLst>
        </pc:spChg>
        <pc:spChg chg="add del mod ord">
          <ac:chgData name="Michael Tull" userId="9b84a4a9-44d8-4d28-b1a8-900a431bc43d" providerId="ADAL" clId="{884F278B-F692-4578-8949-9C3A95D6E4EF}" dt="2023-03-14T16:09:19.255" v="5122" actId="478"/>
          <ac:spMkLst>
            <pc:docMk/>
            <pc:sldMk cId="3961885675" sldId="2145708734"/>
            <ac:spMk id="9" creationId="{85950FA7-131A-4234-B635-ECFB779228D0}"/>
          </ac:spMkLst>
        </pc:spChg>
        <pc:spChg chg="add mod ord">
          <ac:chgData name="Michael Tull" userId="9b84a4a9-44d8-4d28-b1a8-900a431bc43d" providerId="ADAL" clId="{884F278B-F692-4578-8949-9C3A95D6E4EF}" dt="2023-03-14T16:09:17.196" v="5121" actId="700"/>
          <ac:spMkLst>
            <pc:docMk/>
            <pc:sldMk cId="3961885675" sldId="2145708734"/>
            <ac:spMk id="10" creationId="{5B0892B4-C138-4431-A625-6BB03DCFA156}"/>
          </ac:spMkLst>
        </pc:spChg>
        <pc:spChg chg="add mod ord">
          <ac:chgData name="Michael Tull" userId="9b84a4a9-44d8-4d28-b1a8-900a431bc43d" providerId="ADAL" clId="{884F278B-F692-4578-8949-9C3A95D6E4EF}" dt="2023-03-14T16:09:17.196" v="5121" actId="700"/>
          <ac:spMkLst>
            <pc:docMk/>
            <pc:sldMk cId="3961885675" sldId="2145708734"/>
            <ac:spMk id="11" creationId="{2030B716-385D-4865-83B6-68EF9B6CEA66}"/>
          </ac:spMkLst>
        </pc:spChg>
        <pc:spChg chg="add del mod ord">
          <ac:chgData name="Michael Tull" userId="9b84a4a9-44d8-4d28-b1a8-900a431bc43d" providerId="ADAL" clId="{884F278B-F692-4578-8949-9C3A95D6E4EF}" dt="2023-03-14T16:09:19.255" v="5122" actId="478"/>
          <ac:spMkLst>
            <pc:docMk/>
            <pc:sldMk cId="3961885675" sldId="2145708734"/>
            <ac:spMk id="12" creationId="{D1004710-7322-43F9-97E0-4593423EBE78}"/>
          </ac:spMkLst>
        </pc:spChg>
        <pc:spChg chg="add del mod ord">
          <ac:chgData name="Michael Tull" userId="9b84a4a9-44d8-4d28-b1a8-900a431bc43d" providerId="ADAL" clId="{884F278B-F692-4578-8949-9C3A95D6E4EF}" dt="2023-03-14T16:09:19.255" v="5122" actId="478"/>
          <ac:spMkLst>
            <pc:docMk/>
            <pc:sldMk cId="3961885675" sldId="2145708734"/>
            <ac:spMk id="13" creationId="{704B67BF-AA3D-4DAA-AAA6-739FA978B4E7}"/>
          </ac:spMkLst>
        </pc:spChg>
        <pc:picChg chg="add">
          <ac:chgData name="Michael Tull" userId="9b84a4a9-44d8-4d28-b1a8-900a431bc43d" providerId="ADAL" clId="{884F278B-F692-4578-8949-9C3A95D6E4EF}" dt="2023-03-14T16:09:20.323" v="5123" actId="22"/>
          <ac:picMkLst>
            <pc:docMk/>
            <pc:sldMk cId="3961885675" sldId="2145708734"/>
            <ac:picMk id="15" creationId="{F9BC76B8-FD86-43B9-8DC8-DABC37FCE907}"/>
          </ac:picMkLst>
        </pc:picChg>
        <pc:picChg chg="add mod">
          <ac:chgData name="Michael Tull" userId="9b84a4a9-44d8-4d28-b1a8-900a431bc43d" providerId="ADAL" clId="{884F278B-F692-4578-8949-9C3A95D6E4EF}" dt="2023-03-14T16:11:08.522" v="5125" actId="1076"/>
          <ac:picMkLst>
            <pc:docMk/>
            <pc:sldMk cId="3961885675" sldId="2145708734"/>
            <ac:picMk id="59394" creationId="{96366E41-24FE-4B25-A2E7-7366A7A1155D}"/>
          </ac:picMkLst>
        </pc:picChg>
      </pc:sldChg>
      <pc:sldChg chg="addSp delSp modSp add mod modNotesTx">
        <pc:chgData name="Michael Tull" userId="9b84a4a9-44d8-4d28-b1a8-900a431bc43d" providerId="ADAL" clId="{884F278B-F692-4578-8949-9C3A95D6E4EF}" dt="2023-03-14T16:14:37.038" v="5521" actId="5793"/>
        <pc:sldMkLst>
          <pc:docMk/>
          <pc:sldMk cId="2742636958" sldId="2145708735"/>
        </pc:sldMkLst>
        <pc:spChg chg="add del mod">
          <ac:chgData name="Michael Tull" userId="9b84a4a9-44d8-4d28-b1a8-900a431bc43d" providerId="ADAL" clId="{884F278B-F692-4578-8949-9C3A95D6E4EF}" dt="2023-03-14T16:11:15.935" v="5128"/>
          <ac:spMkLst>
            <pc:docMk/>
            <pc:sldMk cId="2742636958" sldId="2145708735"/>
            <ac:spMk id="3" creationId="{DD96039A-42A6-4A61-B538-709873E2C959}"/>
          </ac:spMkLst>
        </pc:spChg>
        <pc:spChg chg="add mod">
          <ac:chgData name="Michael Tull" userId="9b84a4a9-44d8-4d28-b1a8-900a431bc43d" providerId="ADAL" clId="{884F278B-F692-4578-8949-9C3A95D6E4EF}" dt="2023-03-14T16:12:05.835" v="5185" actId="20577"/>
          <ac:spMkLst>
            <pc:docMk/>
            <pc:sldMk cId="2742636958" sldId="2145708735"/>
            <ac:spMk id="5" creationId="{B0E74EED-3D12-4501-8B05-CA7000E5D77D}"/>
          </ac:spMkLst>
        </pc:spChg>
        <pc:spChg chg="del">
          <ac:chgData name="Michael Tull" userId="9b84a4a9-44d8-4d28-b1a8-900a431bc43d" providerId="ADAL" clId="{884F278B-F692-4578-8949-9C3A95D6E4EF}" dt="2023-03-14T16:11:23.766" v="5131" actId="478"/>
          <ac:spMkLst>
            <pc:docMk/>
            <pc:sldMk cId="2742636958" sldId="2145708735"/>
            <ac:spMk id="9" creationId="{506CFA80-3552-4CB0-87EE-01038DBA0EB0}"/>
          </ac:spMkLst>
        </pc:spChg>
        <pc:picChg chg="del">
          <ac:chgData name="Michael Tull" userId="9b84a4a9-44d8-4d28-b1a8-900a431bc43d" providerId="ADAL" clId="{884F278B-F692-4578-8949-9C3A95D6E4EF}" dt="2023-03-14T16:13:03.738" v="5193" actId="478"/>
          <ac:picMkLst>
            <pc:docMk/>
            <pc:sldMk cId="2742636958" sldId="2145708735"/>
            <ac:picMk id="6" creationId="{8624C9B5-4BDB-4691-B787-480294AF4EDB}"/>
          </ac:picMkLst>
        </pc:picChg>
        <pc:picChg chg="add mod">
          <ac:chgData name="Michael Tull" userId="9b84a4a9-44d8-4d28-b1a8-900a431bc43d" providerId="ADAL" clId="{884F278B-F692-4578-8949-9C3A95D6E4EF}" dt="2023-03-14T16:13:37.177" v="5198" actId="1076"/>
          <ac:picMkLst>
            <pc:docMk/>
            <pc:sldMk cId="2742636958" sldId="2145708735"/>
            <ac:picMk id="8" creationId="{51DB3972-0E9E-47B7-8151-3D4861A70D8D}"/>
          </ac:picMkLst>
        </pc:picChg>
        <pc:picChg chg="add mod">
          <ac:chgData name="Michael Tull" userId="9b84a4a9-44d8-4d28-b1a8-900a431bc43d" providerId="ADAL" clId="{884F278B-F692-4578-8949-9C3A95D6E4EF}" dt="2023-03-14T16:11:15.935" v="5128"/>
          <ac:picMkLst>
            <pc:docMk/>
            <pc:sldMk cId="2742636958" sldId="2145708735"/>
            <ac:picMk id="10" creationId="{09759241-0D26-43B5-82BE-E7A242A207D5}"/>
          </ac:picMkLst>
        </pc:picChg>
        <pc:picChg chg="add mod modCrop">
          <ac:chgData name="Michael Tull" userId="9b84a4a9-44d8-4d28-b1a8-900a431bc43d" providerId="ADAL" clId="{884F278B-F692-4578-8949-9C3A95D6E4EF}" dt="2023-03-14T16:12:53.186" v="5192" actId="1076"/>
          <ac:picMkLst>
            <pc:docMk/>
            <pc:sldMk cId="2742636958" sldId="2145708735"/>
            <ac:picMk id="13" creationId="{9149E612-E8F3-4D7F-85F6-299BA3FB3F05}"/>
          </ac:picMkLst>
        </pc:picChg>
        <pc:picChg chg="del">
          <ac:chgData name="Michael Tull" userId="9b84a4a9-44d8-4d28-b1a8-900a431bc43d" providerId="ADAL" clId="{884F278B-F692-4578-8949-9C3A95D6E4EF}" dt="2023-03-14T16:11:13.543" v="5127" actId="478"/>
          <ac:picMkLst>
            <pc:docMk/>
            <pc:sldMk cId="2742636958" sldId="2145708735"/>
            <ac:picMk id="15" creationId="{704E7B22-9047-44AB-B970-BC5D9C27308C}"/>
          </ac:picMkLst>
        </pc:picChg>
      </pc:sldChg>
      <pc:sldMasterChg chg="del delSldLayout">
        <pc:chgData name="Michael Tull" userId="9b84a4a9-44d8-4d28-b1a8-900a431bc43d" providerId="ADAL" clId="{884F278B-F692-4578-8949-9C3A95D6E4EF}" dt="2023-03-09T11:03:27.673" v="1817" actId="2696"/>
        <pc:sldMasterMkLst>
          <pc:docMk/>
          <pc:sldMasterMk cId="537118933" sldId="2147483782"/>
        </pc:sldMasterMkLst>
        <pc:sldLayoutChg chg="del">
          <pc:chgData name="Michael Tull" userId="9b84a4a9-44d8-4d28-b1a8-900a431bc43d" providerId="ADAL" clId="{884F278B-F692-4578-8949-9C3A95D6E4EF}" dt="2023-03-09T11:03:27.389" v="1793" actId="2696"/>
          <pc:sldLayoutMkLst>
            <pc:docMk/>
            <pc:sldMasterMk cId="537118933" sldId="2147483782"/>
            <pc:sldLayoutMk cId="1692048457" sldId="2147483783"/>
          </pc:sldLayoutMkLst>
        </pc:sldLayoutChg>
        <pc:sldLayoutChg chg="del">
          <pc:chgData name="Michael Tull" userId="9b84a4a9-44d8-4d28-b1a8-900a431bc43d" providerId="ADAL" clId="{884F278B-F692-4578-8949-9C3A95D6E4EF}" dt="2023-03-09T11:03:27.404" v="1794" actId="2696"/>
          <pc:sldLayoutMkLst>
            <pc:docMk/>
            <pc:sldMasterMk cId="537118933" sldId="2147483782"/>
            <pc:sldLayoutMk cId="619272953" sldId="2147483784"/>
          </pc:sldLayoutMkLst>
        </pc:sldLayoutChg>
        <pc:sldLayoutChg chg="del">
          <pc:chgData name="Michael Tull" userId="9b84a4a9-44d8-4d28-b1a8-900a431bc43d" providerId="ADAL" clId="{884F278B-F692-4578-8949-9C3A95D6E4EF}" dt="2023-03-09T11:03:27.404" v="1795" actId="2696"/>
          <pc:sldLayoutMkLst>
            <pc:docMk/>
            <pc:sldMasterMk cId="537118933" sldId="2147483782"/>
            <pc:sldLayoutMk cId="706258602" sldId="2147483785"/>
          </pc:sldLayoutMkLst>
        </pc:sldLayoutChg>
        <pc:sldLayoutChg chg="del">
          <pc:chgData name="Michael Tull" userId="9b84a4a9-44d8-4d28-b1a8-900a431bc43d" providerId="ADAL" clId="{884F278B-F692-4578-8949-9C3A95D6E4EF}" dt="2023-03-09T11:03:27.420" v="1796" actId="2696"/>
          <pc:sldLayoutMkLst>
            <pc:docMk/>
            <pc:sldMasterMk cId="537118933" sldId="2147483782"/>
            <pc:sldLayoutMk cId="2199369760" sldId="2147483786"/>
          </pc:sldLayoutMkLst>
        </pc:sldLayoutChg>
        <pc:sldLayoutChg chg="del">
          <pc:chgData name="Michael Tull" userId="9b84a4a9-44d8-4d28-b1a8-900a431bc43d" providerId="ADAL" clId="{884F278B-F692-4578-8949-9C3A95D6E4EF}" dt="2023-03-09T11:03:27.435" v="1797" actId="2696"/>
          <pc:sldLayoutMkLst>
            <pc:docMk/>
            <pc:sldMasterMk cId="537118933" sldId="2147483782"/>
            <pc:sldLayoutMk cId="4281665583" sldId="2147483787"/>
          </pc:sldLayoutMkLst>
        </pc:sldLayoutChg>
        <pc:sldLayoutChg chg="del">
          <pc:chgData name="Michael Tull" userId="9b84a4a9-44d8-4d28-b1a8-900a431bc43d" providerId="ADAL" clId="{884F278B-F692-4578-8949-9C3A95D6E4EF}" dt="2023-03-09T11:03:27.451" v="1798" actId="2696"/>
          <pc:sldLayoutMkLst>
            <pc:docMk/>
            <pc:sldMasterMk cId="537118933" sldId="2147483782"/>
            <pc:sldLayoutMk cId="146170917" sldId="2147483788"/>
          </pc:sldLayoutMkLst>
        </pc:sldLayoutChg>
        <pc:sldLayoutChg chg="del">
          <pc:chgData name="Michael Tull" userId="9b84a4a9-44d8-4d28-b1a8-900a431bc43d" providerId="ADAL" clId="{884F278B-F692-4578-8949-9C3A95D6E4EF}" dt="2023-03-09T11:03:27.467" v="1799" actId="2696"/>
          <pc:sldLayoutMkLst>
            <pc:docMk/>
            <pc:sldMasterMk cId="537118933" sldId="2147483782"/>
            <pc:sldLayoutMk cId="1781557707" sldId="2147483789"/>
          </pc:sldLayoutMkLst>
        </pc:sldLayoutChg>
        <pc:sldLayoutChg chg="del">
          <pc:chgData name="Michael Tull" userId="9b84a4a9-44d8-4d28-b1a8-900a431bc43d" providerId="ADAL" clId="{884F278B-F692-4578-8949-9C3A95D6E4EF}" dt="2023-03-09T11:03:27.473" v="1800" actId="2696"/>
          <pc:sldLayoutMkLst>
            <pc:docMk/>
            <pc:sldMasterMk cId="537118933" sldId="2147483782"/>
            <pc:sldLayoutMk cId="3126901310" sldId="2147483790"/>
          </pc:sldLayoutMkLst>
        </pc:sldLayoutChg>
        <pc:sldLayoutChg chg="del">
          <pc:chgData name="Michael Tull" userId="9b84a4a9-44d8-4d28-b1a8-900a431bc43d" providerId="ADAL" clId="{884F278B-F692-4578-8949-9C3A95D6E4EF}" dt="2023-03-09T11:03:27.489" v="1801" actId="2696"/>
          <pc:sldLayoutMkLst>
            <pc:docMk/>
            <pc:sldMasterMk cId="537118933" sldId="2147483782"/>
            <pc:sldLayoutMk cId="2347692382" sldId="2147483791"/>
          </pc:sldLayoutMkLst>
        </pc:sldLayoutChg>
        <pc:sldLayoutChg chg="del">
          <pc:chgData name="Michael Tull" userId="9b84a4a9-44d8-4d28-b1a8-900a431bc43d" providerId="ADAL" clId="{884F278B-F692-4578-8949-9C3A95D6E4EF}" dt="2023-03-09T11:03:27.504" v="1802" actId="2696"/>
          <pc:sldLayoutMkLst>
            <pc:docMk/>
            <pc:sldMasterMk cId="537118933" sldId="2147483782"/>
            <pc:sldLayoutMk cId="1911972846" sldId="2147483792"/>
          </pc:sldLayoutMkLst>
        </pc:sldLayoutChg>
        <pc:sldLayoutChg chg="del">
          <pc:chgData name="Michael Tull" userId="9b84a4a9-44d8-4d28-b1a8-900a431bc43d" providerId="ADAL" clId="{884F278B-F692-4578-8949-9C3A95D6E4EF}" dt="2023-03-09T11:03:27.531" v="1803" actId="2696"/>
          <pc:sldLayoutMkLst>
            <pc:docMk/>
            <pc:sldMasterMk cId="537118933" sldId="2147483782"/>
            <pc:sldLayoutMk cId="1354681070" sldId="2147483793"/>
          </pc:sldLayoutMkLst>
        </pc:sldLayoutChg>
        <pc:sldLayoutChg chg="del">
          <pc:chgData name="Michael Tull" userId="9b84a4a9-44d8-4d28-b1a8-900a431bc43d" providerId="ADAL" clId="{884F278B-F692-4578-8949-9C3A95D6E4EF}" dt="2023-03-09T11:03:27.549" v="1804" actId="2696"/>
          <pc:sldLayoutMkLst>
            <pc:docMk/>
            <pc:sldMasterMk cId="537118933" sldId="2147483782"/>
            <pc:sldLayoutMk cId="1342596330" sldId="2147483794"/>
          </pc:sldLayoutMkLst>
        </pc:sldLayoutChg>
        <pc:sldLayoutChg chg="del">
          <pc:chgData name="Michael Tull" userId="9b84a4a9-44d8-4d28-b1a8-900a431bc43d" providerId="ADAL" clId="{884F278B-F692-4578-8949-9C3A95D6E4EF}" dt="2023-03-09T11:03:27.549" v="1805" actId="2696"/>
          <pc:sldLayoutMkLst>
            <pc:docMk/>
            <pc:sldMasterMk cId="537118933" sldId="2147483782"/>
            <pc:sldLayoutMk cId="4132079415" sldId="2147483795"/>
          </pc:sldLayoutMkLst>
        </pc:sldLayoutChg>
        <pc:sldLayoutChg chg="del">
          <pc:chgData name="Michael Tull" userId="9b84a4a9-44d8-4d28-b1a8-900a431bc43d" providerId="ADAL" clId="{884F278B-F692-4578-8949-9C3A95D6E4EF}" dt="2023-03-09T11:03:27.573" v="1806" actId="2696"/>
          <pc:sldLayoutMkLst>
            <pc:docMk/>
            <pc:sldMasterMk cId="537118933" sldId="2147483782"/>
            <pc:sldLayoutMk cId="3822961964" sldId="2147483796"/>
          </pc:sldLayoutMkLst>
        </pc:sldLayoutChg>
        <pc:sldLayoutChg chg="del">
          <pc:chgData name="Michael Tull" userId="9b84a4a9-44d8-4d28-b1a8-900a431bc43d" providerId="ADAL" clId="{884F278B-F692-4578-8949-9C3A95D6E4EF}" dt="2023-03-09T11:03:27.592" v="1807" actId="2696"/>
          <pc:sldLayoutMkLst>
            <pc:docMk/>
            <pc:sldMasterMk cId="537118933" sldId="2147483782"/>
            <pc:sldLayoutMk cId="1779890262" sldId="2147483797"/>
          </pc:sldLayoutMkLst>
        </pc:sldLayoutChg>
        <pc:sldLayoutChg chg="del">
          <pc:chgData name="Michael Tull" userId="9b84a4a9-44d8-4d28-b1a8-900a431bc43d" providerId="ADAL" clId="{884F278B-F692-4578-8949-9C3A95D6E4EF}" dt="2023-03-09T11:03:27.608" v="1808" actId="2696"/>
          <pc:sldLayoutMkLst>
            <pc:docMk/>
            <pc:sldMasterMk cId="537118933" sldId="2147483782"/>
            <pc:sldLayoutMk cId="1988446992" sldId="2147483798"/>
          </pc:sldLayoutMkLst>
        </pc:sldLayoutChg>
        <pc:sldLayoutChg chg="del">
          <pc:chgData name="Michael Tull" userId="9b84a4a9-44d8-4d28-b1a8-900a431bc43d" providerId="ADAL" clId="{884F278B-F692-4578-8949-9C3A95D6E4EF}" dt="2023-03-09T11:03:27.608" v="1809" actId="2696"/>
          <pc:sldLayoutMkLst>
            <pc:docMk/>
            <pc:sldMasterMk cId="537118933" sldId="2147483782"/>
            <pc:sldLayoutMk cId="3782017928" sldId="2147483799"/>
          </pc:sldLayoutMkLst>
        </pc:sldLayoutChg>
        <pc:sldLayoutChg chg="del">
          <pc:chgData name="Michael Tull" userId="9b84a4a9-44d8-4d28-b1a8-900a431bc43d" providerId="ADAL" clId="{884F278B-F692-4578-8949-9C3A95D6E4EF}" dt="2023-03-09T11:03:27.608" v="1810" actId="2696"/>
          <pc:sldLayoutMkLst>
            <pc:docMk/>
            <pc:sldMasterMk cId="537118933" sldId="2147483782"/>
            <pc:sldLayoutMk cId="2002843855" sldId="2147483800"/>
          </pc:sldLayoutMkLst>
        </pc:sldLayoutChg>
        <pc:sldLayoutChg chg="del">
          <pc:chgData name="Michael Tull" userId="9b84a4a9-44d8-4d28-b1a8-900a431bc43d" providerId="ADAL" clId="{884F278B-F692-4578-8949-9C3A95D6E4EF}" dt="2023-03-09T11:03:27.608" v="1811" actId="2696"/>
          <pc:sldLayoutMkLst>
            <pc:docMk/>
            <pc:sldMasterMk cId="537118933" sldId="2147483782"/>
            <pc:sldLayoutMk cId="3361233038" sldId="2147483801"/>
          </pc:sldLayoutMkLst>
        </pc:sldLayoutChg>
        <pc:sldLayoutChg chg="del">
          <pc:chgData name="Michael Tull" userId="9b84a4a9-44d8-4d28-b1a8-900a431bc43d" providerId="ADAL" clId="{884F278B-F692-4578-8949-9C3A95D6E4EF}" dt="2023-03-09T11:03:27.624" v="1812" actId="2696"/>
          <pc:sldLayoutMkLst>
            <pc:docMk/>
            <pc:sldMasterMk cId="537118933" sldId="2147483782"/>
            <pc:sldLayoutMk cId="1073373008" sldId="2147483802"/>
          </pc:sldLayoutMkLst>
        </pc:sldLayoutChg>
        <pc:sldLayoutChg chg="del">
          <pc:chgData name="Michael Tull" userId="9b84a4a9-44d8-4d28-b1a8-900a431bc43d" providerId="ADAL" clId="{884F278B-F692-4578-8949-9C3A95D6E4EF}" dt="2023-03-09T11:03:27.624" v="1813" actId="2696"/>
          <pc:sldLayoutMkLst>
            <pc:docMk/>
            <pc:sldMasterMk cId="537118933" sldId="2147483782"/>
            <pc:sldLayoutMk cId="1848506331" sldId="2147483803"/>
          </pc:sldLayoutMkLst>
        </pc:sldLayoutChg>
        <pc:sldLayoutChg chg="del">
          <pc:chgData name="Michael Tull" userId="9b84a4a9-44d8-4d28-b1a8-900a431bc43d" providerId="ADAL" clId="{884F278B-F692-4578-8949-9C3A95D6E4EF}" dt="2023-03-09T11:03:27.624" v="1814" actId="2696"/>
          <pc:sldLayoutMkLst>
            <pc:docMk/>
            <pc:sldMasterMk cId="537118933" sldId="2147483782"/>
            <pc:sldLayoutMk cId="2288404888" sldId="2147483804"/>
          </pc:sldLayoutMkLst>
        </pc:sldLayoutChg>
        <pc:sldLayoutChg chg="del">
          <pc:chgData name="Michael Tull" userId="9b84a4a9-44d8-4d28-b1a8-900a431bc43d" providerId="ADAL" clId="{884F278B-F692-4578-8949-9C3A95D6E4EF}" dt="2023-03-09T11:03:27.639" v="1815" actId="2696"/>
          <pc:sldLayoutMkLst>
            <pc:docMk/>
            <pc:sldMasterMk cId="537118933" sldId="2147483782"/>
            <pc:sldLayoutMk cId="1796806138" sldId="2147483806"/>
          </pc:sldLayoutMkLst>
        </pc:sldLayoutChg>
        <pc:sldLayoutChg chg="del">
          <pc:chgData name="Michael Tull" userId="9b84a4a9-44d8-4d28-b1a8-900a431bc43d" providerId="ADAL" clId="{884F278B-F692-4578-8949-9C3A95D6E4EF}" dt="2023-03-09T11:03:27.655" v="1816" actId="2696"/>
          <pc:sldLayoutMkLst>
            <pc:docMk/>
            <pc:sldMasterMk cId="537118933" sldId="2147483782"/>
            <pc:sldLayoutMk cId="1576854864" sldId="2147483807"/>
          </pc:sldLayoutMkLst>
        </pc:sldLayoutChg>
      </pc:sldMasterChg>
      <pc:sldMasterChg chg="del delSldLayout">
        <pc:chgData name="Michael Tull" userId="9b84a4a9-44d8-4d28-b1a8-900a431bc43d" providerId="ADAL" clId="{884F278B-F692-4578-8949-9C3A95D6E4EF}" dt="2023-03-09T11:03:35.727" v="1822" actId="2696"/>
        <pc:sldMasterMkLst>
          <pc:docMk/>
          <pc:sldMasterMk cId="678689184" sldId="2147483847"/>
        </pc:sldMasterMkLst>
        <pc:sldLayoutChg chg="del">
          <pc:chgData name="Michael Tull" userId="9b84a4a9-44d8-4d28-b1a8-900a431bc43d" providerId="ADAL" clId="{884F278B-F692-4578-8949-9C3A95D6E4EF}" dt="2023-03-09T11:03:35.711" v="1818" actId="2696"/>
          <pc:sldLayoutMkLst>
            <pc:docMk/>
            <pc:sldMasterMk cId="678689184" sldId="2147483847"/>
            <pc:sldLayoutMk cId="2430224645" sldId="2147483848"/>
          </pc:sldLayoutMkLst>
        </pc:sldLayoutChg>
        <pc:sldLayoutChg chg="del">
          <pc:chgData name="Michael Tull" userId="9b84a4a9-44d8-4d28-b1a8-900a431bc43d" providerId="ADAL" clId="{884F278B-F692-4578-8949-9C3A95D6E4EF}" dt="2023-03-09T11:03:35.711" v="1819" actId="2696"/>
          <pc:sldLayoutMkLst>
            <pc:docMk/>
            <pc:sldMasterMk cId="678689184" sldId="2147483847"/>
            <pc:sldLayoutMk cId="2193429932" sldId="2147483849"/>
          </pc:sldLayoutMkLst>
        </pc:sldLayoutChg>
        <pc:sldLayoutChg chg="del">
          <pc:chgData name="Michael Tull" userId="9b84a4a9-44d8-4d28-b1a8-900a431bc43d" providerId="ADAL" clId="{884F278B-F692-4578-8949-9C3A95D6E4EF}" dt="2023-03-09T11:03:35.711" v="1820" actId="2696"/>
          <pc:sldLayoutMkLst>
            <pc:docMk/>
            <pc:sldMasterMk cId="678689184" sldId="2147483847"/>
            <pc:sldLayoutMk cId="3498210145" sldId="2147483850"/>
          </pc:sldLayoutMkLst>
        </pc:sldLayoutChg>
        <pc:sldLayoutChg chg="del">
          <pc:chgData name="Michael Tull" userId="9b84a4a9-44d8-4d28-b1a8-900a431bc43d" providerId="ADAL" clId="{884F278B-F692-4578-8949-9C3A95D6E4EF}" dt="2023-03-09T11:03:35.711" v="1821" actId="2696"/>
          <pc:sldLayoutMkLst>
            <pc:docMk/>
            <pc:sldMasterMk cId="678689184" sldId="2147483847"/>
            <pc:sldLayoutMk cId="670574353" sldId="2147483851"/>
          </pc:sldLayoutMkLst>
        </pc:sldLayoutChg>
      </pc:sldMasterChg>
      <pc:sldMasterChg chg="del delSldLayout">
        <pc:chgData name="Michael Tull" userId="9b84a4a9-44d8-4d28-b1a8-900a431bc43d" providerId="ADAL" clId="{884F278B-F692-4578-8949-9C3A95D6E4EF}" dt="2023-03-08T14:33:33.556" v="346" actId="47"/>
        <pc:sldMasterMkLst>
          <pc:docMk/>
          <pc:sldMasterMk cId="1438231549" sldId="2147483857"/>
        </pc:sldMasterMkLst>
        <pc:sldLayoutChg chg="del">
          <pc:chgData name="Michael Tull" userId="9b84a4a9-44d8-4d28-b1a8-900a431bc43d" providerId="ADAL" clId="{884F278B-F692-4578-8949-9C3A95D6E4EF}" dt="2023-03-08T14:33:33.556" v="346" actId="47"/>
          <pc:sldLayoutMkLst>
            <pc:docMk/>
            <pc:sldMasterMk cId="1438231549" sldId="2147483857"/>
            <pc:sldLayoutMk cId="3785712921" sldId="2147483858"/>
          </pc:sldLayoutMkLst>
        </pc:sldLayoutChg>
        <pc:sldLayoutChg chg="del">
          <pc:chgData name="Michael Tull" userId="9b84a4a9-44d8-4d28-b1a8-900a431bc43d" providerId="ADAL" clId="{884F278B-F692-4578-8949-9C3A95D6E4EF}" dt="2023-03-08T14:33:33.556" v="346" actId="47"/>
          <pc:sldLayoutMkLst>
            <pc:docMk/>
            <pc:sldMasterMk cId="1438231549" sldId="2147483857"/>
            <pc:sldLayoutMk cId="483565498" sldId="2147483859"/>
          </pc:sldLayoutMkLst>
        </pc:sldLayoutChg>
        <pc:sldLayoutChg chg="del">
          <pc:chgData name="Michael Tull" userId="9b84a4a9-44d8-4d28-b1a8-900a431bc43d" providerId="ADAL" clId="{884F278B-F692-4578-8949-9C3A95D6E4EF}" dt="2023-03-08T14:33:33.556" v="346" actId="47"/>
          <pc:sldLayoutMkLst>
            <pc:docMk/>
            <pc:sldMasterMk cId="1438231549" sldId="2147483857"/>
            <pc:sldLayoutMk cId="2278368858" sldId="21474838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52588112109427E-2"/>
          <c:y val="0"/>
          <c:w val="0.97520331242566094"/>
          <c:h val="1"/>
        </c:manualLayout>
      </c:layout>
      <c:barChart>
        <c:barDir val="bar"/>
        <c:grouping val="percentStacked"/>
        <c:varyColors val="0"/>
        <c:ser>
          <c:idx val="0"/>
          <c:order val="0"/>
          <c:tx>
            <c:strRef>
              <c:f>Sheet1!$B$1</c:f>
              <c:strCache>
                <c:ptCount val="1"/>
                <c:pt idx="0">
                  <c:v>Visit less often</c:v>
                </c:pt>
              </c:strCache>
            </c:strRef>
          </c:tx>
          <c:spPr>
            <a:solidFill>
              <a:schemeClr val="accent5">
                <a:lumMod val="40000"/>
                <a:lumOff val="60000"/>
              </a:schemeClr>
            </a:solidFill>
            <a:ln>
              <a:noFill/>
            </a:ln>
            <a:effectLst/>
          </c:spPr>
          <c:invertIfNegative val="0"/>
          <c:cat>
            <c:strRef>
              <c:f>Sheet1!$A$2</c:f>
              <c:strCache>
                <c:ptCount val="1"/>
                <c:pt idx="0">
                  <c:v>Category 2</c:v>
                </c:pt>
              </c:strCache>
            </c:strRef>
          </c:cat>
          <c:val>
            <c:numRef>
              <c:f>Sheet1!$B$2</c:f>
              <c:numCache>
                <c:formatCode>General</c:formatCode>
                <c:ptCount val="1"/>
                <c:pt idx="0">
                  <c:v>28</c:v>
                </c:pt>
              </c:numCache>
            </c:numRef>
          </c:val>
          <c:extLst>
            <c:ext xmlns:c16="http://schemas.microsoft.com/office/drawing/2014/chart" uri="{C3380CC4-5D6E-409C-BE32-E72D297353CC}">
              <c16:uniqueId val="{00000000-B14B-404B-ACE0-798EA3FFB67B}"/>
            </c:ext>
          </c:extLst>
        </c:ser>
        <c:ser>
          <c:idx val="1"/>
          <c:order val="1"/>
          <c:tx>
            <c:strRef>
              <c:f>Sheet1!$C$1</c:f>
              <c:strCache>
                <c:ptCount val="1"/>
                <c:pt idx="0">
                  <c:v>Visit as often</c:v>
                </c:pt>
              </c:strCache>
            </c:strRef>
          </c:tx>
          <c:spPr>
            <a:solidFill>
              <a:schemeClr val="accent4"/>
            </a:solidFill>
            <a:ln>
              <a:noFill/>
            </a:ln>
            <a:effectLst/>
          </c:spPr>
          <c:invertIfNegative val="0"/>
          <c:cat>
            <c:strRef>
              <c:f>Sheet1!$A$2</c:f>
              <c:strCache>
                <c:ptCount val="1"/>
                <c:pt idx="0">
                  <c:v>Category 2</c:v>
                </c:pt>
              </c:strCache>
            </c:strRef>
          </c:cat>
          <c:val>
            <c:numRef>
              <c:f>Sheet1!$C$2</c:f>
              <c:numCache>
                <c:formatCode>General</c:formatCode>
                <c:ptCount val="1"/>
                <c:pt idx="0">
                  <c:v>57</c:v>
                </c:pt>
              </c:numCache>
            </c:numRef>
          </c:val>
          <c:extLst>
            <c:ext xmlns:c16="http://schemas.microsoft.com/office/drawing/2014/chart" uri="{C3380CC4-5D6E-409C-BE32-E72D297353CC}">
              <c16:uniqueId val="{00000001-B14B-404B-ACE0-798EA3FFB67B}"/>
            </c:ext>
          </c:extLst>
        </c:ser>
        <c:ser>
          <c:idx val="2"/>
          <c:order val="2"/>
          <c:tx>
            <c:strRef>
              <c:f>Sheet1!$D$1</c:f>
              <c:strCache>
                <c:ptCount val="1"/>
                <c:pt idx="0">
                  <c:v>Visit more often</c:v>
                </c:pt>
              </c:strCache>
            </c:strRef>
          </c:tx>
          <c:spPr>
            <a:solidFill>
              <a:schemeClr val="bg2"/>
            </a:solidFill>
            <a:ln>
              <a:noFill/>
            </a:ln>
            <a:effectLst/>
          </c:spPr>
          <c:invertIfNegative val="0"/>
          <c:cat>
            <c:strRef>
              <c:f>Sheet1!$A$2</c:f>
              <c:strCache>
                <c:ptCount val="1"/>
                <c:pt idx="0">
                  <c:v>Category 2</c:v>
                </c:pt>
              </c:strCache>
            </c:strRef>
          </c:cat>
          <c:val>
            <c:numRef>
              <c:f>Sheet1!$D$2</c:f>
              <c:numCache>
                <c:formatCode>General</c:formatCode>
                <c:ptCount val="1"/>
                <c:pt idx="0">
                  <c:v>15</c:v>
                </c:pt>
              </c:numCache>
            </c:numRef>
          </c:val>
          <c:extLst>
            <c:ext xmlns:c16="http://schemas.microsoft.com/office/drawing/2014/chart" uri="{C3380CC4-5D6E-409C-BE32-E72D297353CC}">
              <c16:uniqueId val="{00000002-B14B-404B-ACE0-798EA3FFB67B}"/>
            </c:ext>
          </c:extLst>
        </c:ser>
        <c:dLbls>
          <c:showLegendKey val="0"/>
          <c:showVal val="0"/>
          <c:showCatName val="0"/>
          <c:showSerName val="0"/>
          <c:showPercent val="0"/>
          <c:showBubbleSize val="0"/>
        </c:dLbls>
        <c:gapWidth val="150"/>
        <c:overlap val="100"/>
        <c:axId val="1467188943"/>
        <c:axId val="1467187279"/>
      </c:barChart>
      <c:catAx>
        <c:axId val="1467188943"/>
        <c:scaling>
          <c:orientation val="minMax"/>
        </c:scaling>
        <c:delete val="1"/>
        <c:axPos val="l"/>
        <c:numFmt formatCode="General" sourceLinked="1"/>
        <c:majorTickMark val="out"/>
        <c:minorTickMark val="none"/>
        <c:tickLblPos val="nextTo"/>
        <c:crossAx val="1467187279"/>
        <c:crosses val="autoZero"/>
        <c:auto val="1"/>
        <c:lblAlgn val="ctr"/>
        <c:lblOffset val="100"/>
        <c:noMultiLvlLbl val="0"/>
      </c:catAx>
      <c:valAx>
        <c:axId val="1467187279"/>
        <c:scaling>
          <c:orientation val="minMax"/>
        </c:scaling>
        <c:delete val="1"/>
        <c:axPos val="b"/>
        <c:numFmt formatCode="0%" sourceLinked="1"/>
        <c:majorTickMark val="none"/>
        <c:minorTickMark val="none"/>
        <c:tickLblPos val="nextTo"/>
        <c:crossAx val="1467188943"/>
        <c:crosses val="autoZero"/>
        <c:crossBetween val="between"/>
      </c:valAx>
      <c:spPr>
        <a:noFill/>
        <a:ln>
          <a:noFill/>
        </a:ln>
        <a:effectLst/>
      </c:spPr>
    </c:plotArea>
    <c:legend>
      <c:legendPos val="t"/>
      <c:layout>
        <c:manualLayout>
          <c:xMode val="edge"/>
          <c:yMode val="edge"/>
          <c:x val="0.68564509638846982"/>
          <c:y val="1.6400195769266032E-2"/>
          <c:w val="0.29940296250304188"/>
          <c:h val="9.3280095112526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25465949639472E-2"/>
          <c:y val="0"/>
          <c:w val="0.97520331242566094"/>
          <c:h val="1"/>
        </c:manualLayout>
      </c:layout>
      <c:barChart>
        <c:barDir val="bar"/>
        <c:grouping val="percentStacked"/>
        <c:varyColors val="0"/>
        <c:ser>
          <c:idx val="0"/>
          <c:order val="0"/>
          <c:tx>
            <c:strRef>
              <c:f>Sheet1!$B$1</c:f>
              <c:strCache>
                <c:ptCount val="1"/>
                <c:pt idx="0">
                  <c:v>Series 1</c:v>
                </c:pt>
              </c:strCache>
            </c:strRef>
          </c:tx>
          <c:spPr>
            <a:solidFill>
              <a:schemeClr val="accent5">
                <a:lumMod val="40000"/>
                <a:lumOff val="60000"/>
              </a:schemeClr>
            </a:solidFill>
            <a:ln>
              <a:noFill/>
            </a:ln>
            <a:effectLst/>
          </c:spPr>
          <c:invertIfNegative val="0"/>
          <c:cat>
            <c:strRef>
              <c:f>Sheet1!$A$2</c:f>
              <c:strCache>
                <c:ptCount val="1"/>
                <c:pt idx="0">
                  <c:v>Category 2</c:v>
                </c:pt>
              </c:strCache>
            </c:strRef>
          </c:cat>
          <c:val>
            <c:numRef>
              <c:f>Sheet1!$B$2</c:f>
              <c:numCache>
                <c:formatCode>General</c:formatCode>
                <c:ptCount val="1"/>
                <c:pt idx="0">
                  <c:v>41</c:v>
                </c:pt>
              </c:numCache>
            </c:numRef>
          </c:val>
          <c:extLst>
            <c:ext xmlns:c16="http://schemas.microsoft.com/office/drawing/2014/chart" uri="{C3380CC4-5D6E-409C-BE32-E72D297353CC}">
              <c16:uniqueId val="{00000000-3E83-4B20-A698-B2E98AE0ADAD}"/>
            </c:ext>
          </c:extLst>
        </c:ser>
        <c:ser>
          <c:idx val="1"/>
          <c:order val="1"/>
          <c:tx>
            <c:strRef>
              <c:f>Sheet1!$C$1</c:f>
              <c:strCache>
                <c:ptCount val="1"/>
                <c:pt idx="0">
                  <c:v>Series 2</c:v>
                </c:pt>
              </c:strCache>
            </c:strRef>
          </c:tx>
          <c:spPr>
            <a:solidFill>
              <a:schemeClr val="accent4"/>
            </a:solidFill>
            <a:ln>
              <a:noFill/>
            </a:ln>
            <a:effectLst/>
          </c:spPr>
          <c:invertIfNegative val="0"/>
          <c:cat>
            <c:strRef>
              <c:f>Sheet1!$A$2</c:f>
              <c:strCache>
                <c:ptCount val="1"/>
                <c:pt idx="0">
                  <c:v>Category 2</c:v>
                </c:pt>
              </c:strCache>
            </c:strRef>
          </c:cat>
          <c:val>
            <c:numRef>
              <c:f>Sheet1!$C$2</c:f>
              <c:numCache>
                <c:formatCode>General</c:formatCode>
                <c:ptCount val="1"/>
                <c:pt idx="0">
                  <c:v>43</c:v>
                </c:pt>
              </c:numCache>
            </c:numRef>
          </c:val>
          <c:extLst>
            <c:ext xmlns:c16="http://schemas.microsoft.com/office/drawing/2014/chart" uri="{C3380CC4-5D6E-409C-BE32-E72D297353CC}">
              <c16:uniqueId val="{00000001-3E83-4B20-A698-B2E98AE0ADAD}"/>
            </c:ext>
          </c:extLst>
        </c:ser>
        <c:ser>
          <c:idx val="2"/>
          <c:order val="2"/>
          <c:tx>
            <c:strRef>
              <c:f>Sheet1!$D$1</c:f>
              <c:strCache>
                <c:ptCount val="1"/>
                <c:pt idx="0">
                  <c:v>Series 3</c:v>
                </c:pt>
              </c:strCache>
            </c:strRef>
          </c:tx>
          <c:spPr>
            <a:solidFill>
              <a:schemeClr val="bg2"/>
            </a:solidFill>
            <a:ln>
              <a:noFill/>
            </a:ln>
            <a:effectLst/>
          </c:spPr>
          <c:invertIfNegative val="0"/>
          <c:cat>
            <c:strRef>
              <c:f>Sheet1!$A$2</c:f>
              <c:strCache>
                <c:ptCount val="1"/>
                <c:pt idx="0">
                  <c:v>Category 2</c:v>
                </c:pt>
              </c:strCache>
            </c:strRef>
          </c:cat>
          <c:val>
            <c:numRef>
              <c:f>Sheet1!$D$2</c:f>
              <c:numCache>
                <c:formatCode>General</c:formatCode>
                <c:ptCount val="1"/>
                <c:pt idx="0">
                  <c:v>16</c:v>
                </c:pt>
              </c:numCache>
            </c:numRef>
          </c:val>
          <c:extLst>
            <c:ext xmlns:c16="http://schemas.microsoft.com/office/drawing/2014/chart" uri="{C3380CC4-5D6E-409C-BE32-E72D297353CC}">
              <c16:uniqueId val="{00000002-3E83-4B20-A698-B2E98AE0ADAD}"/>
            </c:ext>
          </c:extLst>
        </c:ser>
        <c:dLbls>
          <c:showLegendKey val="0"/>
          <c:showVal val="0"/>
          <c:showCatName val="0"/>
          <c:showSerName val="0"/>
          <c:showPercent val="0"/>
          <c:showBubbleSize val="0"/>
        </c:dLbls>
        <c:gapWidth val="150"/>
        <c:overlap val="100"/>
        <c:axId val="1467188943"/>
        <c:axId val="1467187279"/>
      </c:barChart>
      <c:catAx>
        <c:axId val="1467188943"/>
        <c:scaling>
          <c:orientation val="minMax"/>
        </c:scaling>
        <c:delete val="1"/>
        <c:axPos val="l"/>
        <c:numFmt formatCode="General" sourceLinked="1"/>
        <c:majorTickMark val="out"/>
        <c:minorTickMark val="none"/>
        <c:tickLblPos val="nextTo"/>
        <c:crossAx val="1467187279"/>
        <c:crosses val="autoZero"/>
        <c:auto val="1"/>
        <c:lblAlgn val="ctr"/>
        <c:lblOffset val="100"/>
        <c:noMultiLvlLbl val="0"/>
      </c:catAx>
      <c:valAx>
        <c:axId val="1467187279"/>
        <c:scaling>
          <c:orientation val="minMax"/>
        </c:scaling>
        <c:delete val="1"/>
        <c:axPos val="b"/>
        <c:numFmt formatCode="0%" sourceLinked="1"/>
        <c:majorTickMark val="none"/>
        <c:minorTickMark val="none"/>
        <c:tickLblPos val="nextTo"/>
        <c:crossAx val="146718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70359531827809E-2"/>
          <c:y val="3.0601565739954158E-2"/>
          <c:w val="0.97394533873810585"/>
          <c:h val="0.92519617263566756"/>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93A-4AE5-BBFD-E3EFCF8BCB8D}"/>
              </c:ext>
            </c:extLst>
          </c:dPt>
          <c:dPt>
            <c:idx val="1"/>
            <c:invertIfNegative val="0"/>
            <c:bubble3D val="0"/>
            <c:spPr>
              <a:solidFill>
                <a:schemeClr val="bg2"/>
              </a:solidFill>
              <a:ln>
                <a:noFill/>
              </a:ln>
              <a:effectLst/>
            </c:spPr>
            <c:extLst>
              <c:ext xmlns:c16="http://schemas.microsoft.com/office/drawing/2014/chart" uri="{C3380CC4-5D6E-409C-BE32-E72D297353CC}">
                <c16:uniqueId val="{00000003-793A-4AE5-BBFD-E3EFCF8BCB8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793A-4AE5-BBFD-E3EFCF8BCB8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793A-4AE5-BBFD-E3EFCF8BCB8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793A-4AE5-BBFD-E3EFCF8BCB8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93A-4AE5-BBFD-E3EFCF8BCB8D}"/>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93A-4AE5-BBFD-E3EFCF8BCB8D}"/>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93A-4AE5-BBFD-E3EFCF8BCB8D}"/>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93A-4AE5-BBFD-E3EFCF8BCB8D}"/>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93A-4AE5-BBFD-E3EFCF8BCB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Cinema before anywhere else</c:v>
                </c:pt>
                <c:pt idx="1">
                  <c:v>Cinema and SVOD at same time</c:v>
                </c:pt>
                <c:pt idx="2">
                  <c:v>Films on SVOD before anywhere else</c:v>
                </c:pt>
                <c:pt idx="3">
                  <c:v>Films on Pay TV channels before anywhere else</c:v>
                </c:pt>
                <c:pt idx="4">
                  <c:v>Films on free-to-air TV</c:v>
                </c:pt>
              </c:strCache>
            </c:strRef>
          </c:cat>
          <c:val>
            <c:numRef>
              <c:f>Sheet1!$B$2:$B$6</c:f>
              <c:numCache>
                <c:formatCode>General</c:formatCode>
                <c:ptCount val="5"/>
                <c:pt idx="0" formatCode="0">
                  <c:v>182</c:v>
                </c:pt>
                <c:pt idx="1">
                  <c:v>116</c:v>
                </c:pt>
                <c:pt idx="2" formatCode="0">
                  <c:v>106</c:v>
                </c:pt>
                <c:pt idx="3" formatCode="0">
                  <c:v>88</c:v>
                </c:pt>
                <c:pt idx="4" formatCode="0">
                  <c:v>42</c:v>
                </c:pt>
              </c:numCache>
            </c:numRef>
          </c:val>
          <c:extLst>
            <c:ext xmlns:c16="http://schemas.microsoft.com/office/drawing/2014/chart" uri="{C3380CC4-5D6E-409C-BE32-E72D297353CC}">
              <c16:uniqueId val="{0000000E-793A-4AE5-BBFD-E3EFCF8BCB8D}"/>
            </c:ext>
          </c:extLst>
        </c:ser>
        <c:dLbls>
          <c:showLegendKey val="0"/>
          <c:showVal val="0"/>
          <c:showCatName val="0"/>
          <c:showSerName val="0"/>
          <c:showPercent val="0"/>
          <c:showBubbleSize val="0"/>
        </c:dLbls>
        <c:gapWidth val="96"/>
        <c:axId val="348726320"/>
        <c:axId val="348721328"/>
      </c:barChart>
      <c:catAx>
        <c:axId val="348726320"/>
        <c:scaling>
          <c:orientation val="minMax"/>
        </c:scaling>
        <c:delete val="1"/>
        <c:axPos val="b"/>
        <c:numFmt formatCode="General" sourceLinked="1"/>
        <c:majorTickMark val="out"/>
        <c:minorTickMark val="none"/>
        <c:tickLblPos val="nextTo"/>
        <c:crossAx val="348721328"/>
        <c:crossesAt val="100"/>
        <c:auto val="1"/>
        <c:lblAlgn val="ctr"/>
        <c:lblOffset val="100"/>
        <c:noMultiLvlLbl val="0"/>
      </c:catAx>
      <c:valAx>
        <c:axId val="348721328"/>
        <c:scaling>
          <c:orientation val="minMax"/>
          <c:max val="200"/>
          <c:min val="0"/>
        </c:scaling>
        <c:delete val="1"/>
        <c:axPos val="l"/>
        <c:numFmt formatCode="0" sourceLinked="1"/>
        <c:majorTickMark val="out"/>
        <c:minorTickMark val="none"/>
        <c:tickLblPos val="nextTo"/>
        <c:crossAx val="34872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29317269076302E-2"/>
          <c:y val="5.93220338983051E-2"/>
          <c:w val="0.88596279498866704"/>
          <c:h val="0.75706214689265505"/>
        </c:manualLayout>
      </c:layout>
      <c:barChart>
        <c:barDir val="col"/>
        <c:grouping val="clustered"/>
        <c:varyColors val="0"/>
        <c:ser>
          <c:idx val="1"/>
          <c:order val="0"/>
          <c:tx>
            <c:strRef>
              <c:f>Sheet1!$A$2</c:f>
              <c:strCache>
                <c:ptCount val="1"/>
                <c:pt idx="0">
                  <c:v>admissions</c:v>
                </c:pt>
              </c:strCache>
            </c:strRef>
          </c:tx>
          <c:spPr>
            <a:solidFill>
              <a:schemeClr val="bg2"/>
            </a:solidFill>
            <a:ln w="14869">
              <a:noFill/>
              <a:prstDash val="solid"/>
            </a:ln>
          </c:spPr>
          <c:invertIfNegative val="0"/>
          <c:dPt>
            <c:idx val="21"/>
            <c:invertIfNegative val="0"/>
            <c:bubble3D val="0"/>
            <c:extLst>
              <c:ext xmlns:c16="http://schemas.microsoft.com/office/drawing/2014/chart" uri="{C3380CC4-5D6E-409C-BE32-E72D297353CC}">
                <c16:uniqueId val="{00000001-B029-439B-8674-F4CD89CC815E}"/>
              </c:ext>
            </c:extLst>
          </c:dPt>
          <c:dPt>
            <c:idx val="22"/>
            <c:invertIfNegative val="0"/>
            <c:bubble3D val="0"/>
            <c:spPr>
              <a:solidFill>
                <a:schemeClr val="tx1"/>
              </a:solidFill>
              <a:ln w="14869">
                <a:noFill/>
                <a:prstDash val="solid"/>
              </a:ln>
            </c:spPr>
            <c:extLst>
              <c:ext xmlns:c16="http://schemas.microsoft.com/office/drawing/2014/chart" uri="{C3380CC4-5D6E-409C-BE32-E72D297353CC}">
                <c16:uniqueId val="{00000002-B029-439B-8674-F4CD89CC815E}"/>
              </c:ext>
            </c:extLst>
          </c:dPt>
          <c:cat>
            <c:strRef>
              <c:f>Sheet1!$B$1:$X$1</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2023(f)</c:v>
                </c:pt>
              </c:strCache>
            </c:strRef>
          </c:cat>
          <c:val>
            <c:numRef>
              <c:f>Sheet1!$B$2:$X$2</c:f>
              <c:numCache>
                <c:formatCode>General</c:formatCode>
                <c:ptCount val="23"/>
                <c:pt idx="0">
                  <c:v>155.91078099999999</c:v>
                </c:pt>
                <c:pt idx="1">
                  <c:v>175.90253300000001</c:v>
                </c:pt>
                <c:pt idx="2">
                  <c:v>167.25586089999999</c:v>
                </c:pt>
                <c:pt idx="3">
                  <c:v>171.25206660000001</c:v>
                </c:pt>
                <c:pt idx="4">
                  <c:v>164.691778</c:v>
                </c:pt>
                <c:pt idx="5">
                  <c:v>156.56040200000001</c:v>
                </c:pt>
                <c:pt idx="6">
                  <c:v>162.42701600000001</c:v>
                </c:pt>
                <c:pt idx="7">
                  <c:v>164.222082</c:v>
                </c:pt>
                <c:pt idx="8">
                  <c:v>173.5</c:v>
                </c:pt>
                <c:pt idx="9">
                  <c:v>169.2</c:v>
                </c:pt>
                <c:pt idx="10">
                  <c:v>171.5</c:v>
                </c:pt>
                <c:pt idx="11">
                  <c:v>172.5</c:v>
                </c:pt>
                <c:pt idx="12">
                  <c:v>164.5</c:v>
                </c:pt>
                <c:pt idx="13">
                  <c:v>156</c:v>
                </c:pt>
                <c:pt idx="14">
                  <c:v>172</c:v>
                </c:pt>
                <c:pt idx="15">
                  <c:v>168</c:v>
                </c:pt>
                <c:pt idx="16">
                  <c:v>171</c:v>
                </c:pt>
                <c:pt idx="17">
                  <c:v>177</c:v>
                </c:pt>
                <c:pt idx="18">
                  <c:v>177</c:v>
                </c:pt>
                <c:pt idx="19">
                  <c:v>44</c:v>
                </c:pt>
                <c:pt idx="20">
                  <c:v>74</c:v>
                </c:pt>
                <c:pt idx="21">
                  <c:v>117</c:v>
                </c:pt>
                <c:pt idx="22">
                  <c:v>140</c:v>
                </c:pt>
              </c:numCache>
            </c:numRef>
          </c:val>
          <c:extLst>
            <c:ext xmlns:c16="http://schemas.microsoft.com/office/drawing/2014/chart" uri="{C3380CC4-5D6E-409C-BE32-E72D297353CC}">
              <c16:uniqueId val="{00000000-8005-48ED-9AEA-FEA72E5D53DD}"/>
            </c:ext>
          </c:extLst>
        </c:ser>
        <c:dLbls>
          <c:showLegendKey val="0"/>
          <c:showVal val="0"/>
          <c:showCatName val="0"/>
          <c:showSerName val="0"/>
          <c:showPercent val="0"/>
          <c:showBubbleSize val="0"/>
        </c:dLbls>
        <c:gapWidth val="150"/>
        <c:axId val="-283599120"/>
        <c:axId val="-283576384"/>
      </c:barChart>
      <c:catAx>
        <c:axId val="-283599120"/>
        <c:scaling>
          <c:orientation val="minMax"/>
        </c:scaling>
        <c:delete val="0"/>
        <c:axPos val="b"/>
        <c:numFmt formatCode="General" sourceLinked="1"/>
        <c:majorTickMark val="out"/>
        <c:minorTickMark val="none"/>
        <c:tickLblPos val="nextTo"/>
        <c:spPr>
          <a:ln w="9525">
            <a:solidFill>
              <a:schemeClr val="accent6"/>
            </a:solidFill>
            <a:prstDash val="solid"/>
          </a:ln>
        </c:spPr>
        <c:txPr>
          <a:bodyPr rot="-5400000" vert="horz"/>
          <a:lstStyle/>
          <a:p>
            <a:pPr>
              <a:defRPr sz="1000" b="1" i="0" u="none" strike="noStrike" baseline="0">
                <a:solidFill>
                  <a:schemeClr val="accent6"/>
                </a:solidFill>
                <a:latin typeface="Arial" charset="0"/>
                <a:ea typeface="Arial" charset="0"/>
                <a:cs typeface="Arial" charset="0"/>
              </a:defRPr>
            </a:pPr>
            <a:endParaRPr lang="en-US"/>
          </a:p>
        </c:txPr>
        <c:crossAx val="-283576384"/>
        <c:crosses val="autoZero"/>
        <c:auto val="0"/>
        <c:lblAlgn val="ctr"/>
        <c:lblOffset val="100"/>
        <c:tickLblSkip val="1"/>
        <c:tickMarkSkip val="1"/>
        <c:noMultiLvlLbl val="0"/>
      </c:catAx>
      <c:valAx>
        <c:axId val="-283576384"/>
        <c:scaling>
          <c:orientation val="minMax"/>
          <c:max val="200"/>
          <c:min val="0"/>
        </c:scaling>
        <c:delete val="0"/>
        <c:axPos val="l"/>
        <c:title>
          <c:tx>
            <c:rich>
              <a:bodyPr/>
              <a:lstStyle/>
              <a:p>
                <a:pPr>
                  <a:defRPr>
                    <a:solidFill>
                      <a:sysClr val="windowText" lastClr="000000"/>
                    </a:solidFill>
                  </a:defRPr>
                </a:pPr>
                <a:r>
                  <a:rPr lang="en-US" sz="1100" b="1" dirty="0">
                    <a:solidFill>
                      <a:sysClr val="windowText" lastClr="000000"/>
                    </a:solidFill>
                  </a:rPr>
                  <a:t>Industry</a:t>
                </a:r>
                <a:r>
                  <a:rPr lang="en-US" sz="1100" b="1" baseline="0" dirty="0">
                    <a:solidFill>
                      <a:sysClr val="windowText" lastClr="000000"/>
                    </a:solidFill>
                  </a:rPr>
                  <a:t> Cinema Admissions</a:t>
                </a:r>
                <a:endParaRPr lang="en-GB" sz="1100" b="1" dirty="0">
                  <a:solidFill>
                    <a:sysClr val="windowText" lastClr="000000"/>
                  </a:solidFill>
                </a:endParaRPr>
              </a:p>
            </c:rich>
          </c:tx>
          <c:layout>
            <c:manualLayout>
              <c:xMode val="edge"/>
              <c:yMode val="edge"/>
              <c:x val="1.6371722401508484E-2"/>
              <c:y val="0.2855675648408843"/>
            </c:manualLayout>
          </c:layout>
          <c:overlay val="0"/>
        </c:title>
        <c:numFmt formatCode="General" sourceLinked="1"/>
        <c:majorTickMark val="out"/>
        <c:minorTickMark val="none"/>
        <c:tickLblPos val="nextTo"/>
        <c:spPr>
          <a:ln w="9525">
            <a:solidFill>
              <a:schemeClr val="accent6"/>
            </a:solidFill>
            <a:prstDash val="solid"/>
          </a:ln>
        </c:spPr>
        <c:txPr>
          <a:bodyPr rot="0" vert="horz"/>
          <a:lstStyle/>
          <a:p>
            <a:pPr>
              <a:defRPr sz="1400" b="1" i="0" u="none" strike="noStrike" baseline="0">
                <a:solidFill>
                  <a:schemeClr val="accent6"/>
                </a:solidFill>
                <a:latin typeface="Arial" charset="0"/>
                <a:ea typeface="Arial" charset="0"/>
                <a:cs typeface="Arial" charset="0"/>
              </a:defRPr>
            </a:pPr>
            <a:endParaRPr lang="en-US"/>
          </a:p>
        </c:txPr>
        <c:crossAx val="-283599120"/>
        <c:crosses val="autoZero"/>
        <c:crossBetween val="between"/>
      </c:valAx>
      <c:spPr>
        <a:noFill/>
        <a:ln w="29738">
          <a:noFill/>
        </a:ln>
      </c:spPr>
    </c:plotArea>
    <c:plotVisOnly val="1"/>
    <c:dispBlanksAs val="gap"/>
    <c:showDLblsOverMax val="0"/>
  </c:chart>
  <c:spPr>
    <a:noFill/>
    <a:ln>
      <a:noFill/>
    </a:ln>
  </c:spPr>
  <c:txPr>
    <a:bodyPr/>
    <a:lstStyle/>
    <a:p>
      <a:pPr>
        <a:defRPr sz="937" b="1" i="0" u="none" strike="noStrike" baseline="0">
          <a:solidFill>
            <a:schemeClr val="tx1"/>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D0330-81EA-4370-A934-7C5B802B8321}"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6CB54-3A79-4EAF-84B2-E6E2062C969F}" type="slidenum">
              <a:rPr lang="en-US" smtClean="0"/>
              <a:t>‹#›</a:t>
            </a:fld>
            <a:endParaRPr lang="en-US"/>
          </a:p>
        </p:txBody>
      </p:sp>
    </p:spTree>
    <p:extLst>
      <p:ext uri="{BB962C8B-B14F-4D97-AF65-F5344CB8AC3E}">
        <p14:creationId xmlns:p14="http://schemas.microsoft.com/office/powerpoint/2010/main" val="272196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 challenging recent economic climate it has been encouraging to see cinema holding up well, with about 6 in 10 cinemagoers believing that compared to this time last year they’ve maintained how often they go or increased their frequency.</a:t>
            </a:r>
          </a:p>
          <a:p>
            <a:endParaRPr lang="en-GB" dirty="0"/>
          </a:p>
          <a:p>
            <a:r>
              <a:rPr lang="en-GB" dirty="0"/>
              <a:t>Looking ahead to the next six months, over 7 in 10 cinemagoers intend to maintain how often they go or increase frequency of visits. This gives us promising signs of how cinema admissions across the rest of the year will fare. </a:t>
            </a:r>
          </a:p>
        </p:txBody>
      </p:sp>
      <p:sp>
        <p:nvSpPr>
          <p:cNvPr id="4" name="Slide Number Placeholder 3"/>
          <p:cNvSpPr>
            <a:spLocks noGrp="1"/>
          </p:cNvSpPr>
          <p:nvPr>
            <p:ph type="sldNum" sz="quarter" idx="5"/>
          </p:nvPr>
        </p:nvSpPr>
        <p:spPr/>
        <p:txBody>
          <a:bodyPr/>
          <a:lstStyle/>
          <a:p>
            <a:fld id="{5676CB54-3A79-4EAF-84B2-E6E2062C969F}" type="slidenum">
              <a:rPr lang="en-US" smtClean="0"/>
              <a:t>3</a:t>
            </a:fld>
            <a:endParaRPr lang="en-US"/>
          </a:p>
        </p:txBody>
      </p:sp>
    </p:spTree>
    <p:extLst>
      <p:ext uri="{BB962C8B-B14F-4D97-AF65-F5344CB8AC3E}">
        <p14:creationId xmlns:p14="http://schemas.microsoft.com/office/powerpoint/2010/main" val="92401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 surprise that the ongoing cost-of-living crisis is squeezing household spend and the amount of disposable income that people have left to spend on entertainment (whether that be cinema, SVOD subs, magazines, gaming, live events etc.) has been squeezed. 3 in 5 cinemagoers say they now have less spare cash to spend on entertainment options.</a:t>
            </a:r>
          </a:p>
          <a:p>
            <a:endParaRPr lang="en-GB" dirty="0"/>
          </a:p>
          <a:p>
            <a:r>
              <a:rPr lang="en-GB" dirty="0"/>
              <a:t>However, this doesn’t mean that most are going to stop engaging with cinema. In fact only 6% of those with less to spend said they would stop going to the cinema altogether.</a:t>
            </a:r>
          </a:p>
        </p:txBody>
      </p:sp>
      <p:sp>
        <p:nvSpPr>
          <p:cNvPr id="4" name="Slide Number Placeholder 3"/>
          <p:cNvSpPr>
            <a:spLocks noGrp="1"/>
          </p:cNvSpPr>
          <p:nvPr>
            <p:ph type="sldNum" sz="quarter" idx="5"/>
          </p:nvPr>
        </p:nvSpPr>
        <p:spPr/>
        <p:txBody>
          <a:bodyPr/>
          <a:lstStyle/>
          <a:p>
            <a:fld id="{5676CB54-3A79-4EAF-84B2-E6E2062C969F}" type="slidenum">
              <a:rPr lang="en-US" smtClean="0"/>
              <a:t>4</a:t>
            </a:fld>
            <a:endParaRPr lang="en-US"/>
          </a:p>
        </p:txBody>
      </p:sp>
    </p:spTree>
    <p:extLst>
      <p:ext uri="{BB962C8B-B14F-4D97-AF65-F5344CB8AC3E}">
        <p14:creationId xmlns:p14="http://schemas.microsoft.com/office/powerpoint/2010/main" val="107784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 keeping with broader trends that we’ve seen at the start of 2023 where cinema (and travel) spend have bucked wider consumer spending coming in below inflation. People continue to find films appealing and value the experience…</a:t>
            </a:r>
          </a:p>
        </p:txBody>
      </p:sp>
      <p:sp>
        <p:nvSpPr>
          <p:cNvPr id="4" name="Slide Number Placeholder 3"/>
          <p:cNvSpPr>
            <a:spLocks noGrp="1"/>
          </p:cNvSpPr>
          <p:nvPr>
            <p:ph type="sldNum" sz="quarter" idx="5"/>
          </p:nvPr>
        </p:nvSpPr>
        <p:spPr/>
        <p:txBody>
          <a:bodyPr/>
          <a:lstStyle/>
          <a:p>
            <a:fld id="{5676CB54-3A79-4EAF-84B2-E6E2062C969F}" type="slidenum">
              <a:rPr lang="en-US" smtClean="0"/>
              <a:t>5</a:t>
            </a:fld>
            <a:endParaRPr lang="en-US"/>
          </a:p>
        </p:txBody>
      </p:sp>
    </p:spTree>
    <p:extLst>
      <p:ext uri="{BB962C8B-B14F-4D97-AF65-F5344CB8AC3E}">
        <p14:creationId xmlns:p14="http://schemas.microsoft.com/office/powerpoint/2010/main" val="38485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cinemagoers, even those with less to spend, still really value the experience and this can help explain why they’re keen to maintain how often they go. </a:t>
            </a:r>
          </a:p>
          <a:p>
            <a:endParaRPr lang="en-GB" dirty="0"/>
          </a:p>
          <a:p>
            <a:endParaRPr lang="en-GB" dirty="0"/>
          </a:p>
        </p:txBody>
      </p:sp>
      <p:sp>
        <p:nvSpPr>
          <p:cNvPr id="4" name="Slide Number Placeholder 3"/>
          <p:cNvSpPr>
            <a:spLocks noGrp="1"/>
          </p:cNvSpPr>
          <p:nvPr>
            <p:ph type="sldNum" sz="quarter" idx="5"/>
          </p:nvPr>
        </p:nvSpPr>
        <p:spPr/>
        <p:txBody>
          <a:bodyPr/>
          <a:lstStyle/>
          <a:p>
            <a:fld id="{5676CB54-3A79-4EAF-84B2-E6E2062C969F}" type="slidenum">
              <a:rPr lang="en-US" smtClean="0"/>
              <a:t>6</a:t>
            </a:fld>
            <a:endParaRPr lang="en-US"/>
          </a:p>
        </p:txBody>
      </p:sp>
    </p:spTree>
    <p:extLst>
      <p:ext uri="{BB962C8B-B14F-4D97-AF65-F5344CB8AC3E}">
        <p14:creationId xmlns:p14="http://schemas.microsoft.com/office/powerpoint/2010/main" val="72695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srgbClr val="747474"/>
                </a:solidFill>
                <a:effectLst/>
                <a:uLnTx/>
                <a:uFillTx/>
                <a:latin typeface="Trebuchet MS" panose="020B0603020202020204"/>
                <a:ea typeface="+mn-ea"/>
                <a:cs typeface="+mn-cs"/>
              </a:rPr>
              <a:t>Which, if any, of the following paid-for video on demand services do you / your household have access to at home? </a:t>
            </a:r>
          </a:p>
          <a:p>
            <a:r>
              <a:rPr kumimoji="0" lang="en-GB" sz="1200" b="0" i="0" u="none" strike="noStrike" kern="1200" cap="none" spc="0" normalizeH="0" baseline="0" noProof="0" dirty="0">
                <a:ln>
                  <a:noFill/>
                </a:ln>
                <a:solidFill>
                  <a:srgbClr val="747474"/>
                </a:solidFill>
                <a:effectLst/>
                <a:uLnTx/>
                <a:uFillTx/>
                <a:latin typeface="Trebuchet MS" panose="020B0603020202020204"/>
                <a:ea typeface="+mn-ea"/>
                <a:cs typeface="+mn-cs"/>
              </a:rPr>
              <a:t>Netflix offers a range of price plans, including a cheaper plan that has adverts. Are there adverts on the Netflix service that you have access to at home? </a:t>
            </a:r>
          </a:p>
          <a:p>
            <a:r>
              <a:rPr kumimoji="0" lang="en-GB" sz="1200" b="0" i="0" u="none" strike="noStrike" kern="1200" cap="none" spc="0" normalizeH="0" baseline="0" noProof="0" dirty="0">
                <a:ln>
                  <a:noFill/>
                </a:ln>
                <a:solidFill>
                  <a:srgbClr val="747474"/>
                </a:solidFill>
                <a:effectLst/>
                <a:uLnTx/>
                <a:uFillTx/>
                <a:latin typeface="Trebuchet MS" panose="020B0603020202020204"/>
                <a:ea typeface="+mn-ea"/>
                <a:cs typeface="+mn-cs"/>
              </a:rPr>
              <a:t>How likely or not are you to switch your Netflix subscription to the cheaper plan that has adverts in the next 6 months? </a:t>
            </a:r>
          </a:p>
          <a:p>
            <a:r>
              <a:rPr kumimoji="0" lang="en-GB" sz="1200" b="0" i="0" u="none" strike="noStrike" kern="1200" cap="none" spc="0" normalizeH="0" baseline="0" noProof="0" dirty="0">
                <a:ln>
                  <a:noFill/>
                </a:ln>
                <a:solidFill>
                  <a:srgbClr val="747474"/>
                </a:solidFill>
                <a:effectLst/>
                <a:uLnTx/>
                <a:uFillTx/>
                <a:latin typeface="Trebuchet MS" panose="020B0603020202020204"/>
                <a:ea typeface="+mn-ea"/>
                <a:cs typeface="+mn-cs"/>
              </a:rPr>
              <a:t>Later this year Disney+ is likely to introduce adverts to its current price plan, providing the option to pay more to access Disney+ ad free. If this were to happen, imagining it cost £7.99 a month to access Disney+ with adverts, or £10.99 a month to access without adverts, what do you think you are mostly likely to do?</a:t>
            </a:r>
          </a:p>
          <a:p>
            <a:endParaRPr lang="en-GB" dirty="0"/>
          </a:p>
        </p:txBody>
      </p:sp>
      <p:sp>
        <p:nvSpPr>
          <p:cNvPr id="4" name="Slide Number Placeholder 3"/>
          <p:cNvSpPr>
            <a:spLocks noGrp="1"/>
          </p:cNvSpPr>
          <p:nvPr>
            <p:ph type="sldNum" sz="quarter" idx="5"/>
          </p:nvPr>
        </p:nvSpPr>
        <p:spPr/>
        <p:txBody>
          <a:bodyPr/>
          <a:lstStyle/>
          <a:p>
            <a:fld id="{5676CB54-3A79-4EAF-84B2-E6E2062C969F}" type="slidenum">
              <a:rPr lang="en-US" smtClean="0"/>
              <a:t>8</a:t>
            </a:fld>
            <a:endParaRPr lang="en-US"/>
          </a:p>
        </p:txBody>
      </p:sp>
    </p:spTree>
    <p:extLst>
      <p:ext uri="{BB962C8B-B14F-4D97-AF65-F5344CB8AC3E}">
        <p14:creationId xmlns:p14="http://schemas.microsoft.com/office/powerpoint/2010/main" val="89138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panose="020F0502020204030204" pitchFamily="34" charset="0"/>
              </a:rPr>
              <a:t>In the cinema exclusively for 2 months (or more) before anywhere else</a:t>
            </a:r>
            <a:r>
              <a:rPr lang="en-GB" dirty="0"/>
              <a:t> </a:t>
            </a:r>
          </a:p>
          <a:p>
            <a:r>
              <a:rPr lang="en-GB" sz="1200" b="0" i="0" u="none" strike="noStrike" dirty="0">
                <a:solidFill>
                  <a:srgbClr val="000000"/>
                </a:solidFill>
                <a:effectLst/>
                <a:latin typeface="Calibri" panose="020F0502020204030204" pitchFamily="34" charset="0"/>
              </a:rPr>
              <a:t>In the cinema exclusively for 30 days before anywhere else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Calibri" panose="020F0502020204030204" pitchFamily="34" charset="0"/>
              </a:rPr>
              <a:t>In the cinema and available on SVOD service(s) at the same time</a:t>
            </a:r>
            <a:r>
              <a:rPr lang="en-GB" dirty="0"/>
              <a:t> </a:t>
            </a:r>
          </a:p>
          <a:p>
            <a:r>
              <a:rPr lang="en-GB" sz="1200" b="0" i="0" u="none" strike="noStrike" dirty="0">
                <a:solidFill>
                  <a:srgbClr val="000000"/>
                </a:solidFill>
                <a:effectLst/>
                <a:latin typeface="Calibri" panose="020F0502020204030204" pitchFamily="34" charset="0"/>
              </a:rPr>
              <a:t>Released exclusively on Netflix before anywhere else</a:t>
            </a:r>
            <a:r>
              <a:rPr lang="en-GB" dirty="0"/>
              <a:t> </a:t>
            </a:r>
          </a:p>
          <a:p>
            <a:r>
              <a:rPr lang="en-GB" sz="1200" b="0" i="0" u="none" strike="noStrike" dirty="0">
                <a:solidFill>
                  <a:srgbClr val="000000"/>
                </a:solidFill>
                <a:effectLst/>
                <a:latin typeface="Calibri" panose="020F0502020204030204" pitchFamily="34" charset="0"/>
              </a:rPr>
              <a:t>Released exclusively on Disney+ before anywhere else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Calibri" panose="020F0502020204030204" pitchFamily="34" charset="0"/>
              </a:rPr>
              <a:t>Released exclusively on Amazon Prime Video before anywhere else</a:t>
            </a:r>
            <a:r>
              <a:rPr lang="en-GB" dirty="0"/>
              <a:t> </a:t>
            </a:r>
          </a:p>
          <a:p>
            <a:r>
              <a:rPr lang="en-GB" sz="1000" b="0" i="0" u="none" strike="noStrike" dirty="0">
                <a:solidFill>
                  <a:srgbClr val="000000"/>
                </a:solidFill>
                <a:effectLst/>
                <a:latin typeface="Calibri" panose="020F0502020204030204" pitchFamily="34" charset="0"/>
              </a:rPr>
              <a:t>On Disney+ after a cinema release</a:t>
            </a:r>
            <a:r>
              <a:rPr lang="en-GB" dirty="0"/>
              <a:t> </a:t>
            </a:r>
          </a:p>
          <a:p>
            <a:r>
              <a:rPr lang="en-GB" sz="1000" b="0" i="0" u="none" strike="noStrike" dirty="0">
                <a:solidFill>
                  <a:srgbClr val="000000"/>
                </a:solidFill>
                <a:effectLst/>
                <a:latin typeface="Calibri" panose="020F0502020204030204" pitchFamily="34" charset="0"/>
              </a:rPr>
              <a:t>On Netflix after a cinema release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Calibri" panose="020F0502020204030204" pitchFamily="34" charset="0"/>
              </a:rPr>
              <a:t>On Amazon Prime Video after a cinema release</a:t>
            </a:r>
            <a:r>
              <a:rPr lang="en-GB" dirty="0"/>
              <a:t> </a:t>
            </a:r>
          </a:p>
          <a:p>
            <a:r>
              <a:rPr lang="en-GB" sz="1200" b="0" i="0" u="none" strike="noStrike" dirty="0">
                <a:solidFill>
                  <a:srgbClr val="000000"/>
                </a:solidFill>
                <a:effectLst/>
                <a:latin typeface="Calibri" panose="020F0502020204030204" pitchFamily="34" charset="0"/>
              </a:rPr>
              <a:t>On Sky Cinema (paid-for movie channels) before anywhere else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Calibri" panose="020F0502020204030204" pitchFamily="34" charset="0"/>
              </a:rPr>
              <a:t>Via pay per view (a one-off fee at home) before anywhere else</a:t>
            </a:r>
            <a:r>
              <a:rPr lang="en-GB" dirty="0"/>
              <a:t> </a:t>
            </a:r>
          </a:p>
          <a:p>
            <a:r>
              <a:rPr lang="en-GB" sz="1200" b="0" i="0" u="none" strike="noStrike" dirty="0">
                <a:solidFill>
                  <a:srgbClr val="000000"/>
                </a:solidFill>
                <a:effectLst/>
                <a:latin typeface="Calibri" panose="020F0502020204030204" pitchFamily="34" charset="0"/>
              </a:rPr>
              <a:t>On Sky Cinema (paid-for movie channels) after a cinema release</a:t>
            </a:r>
          </a:p>
          <a:p>
            <a:r>
              <a:rPr lang="en-GB" sz="1200" b="0" i="0" u="none" strike="noStrike" dirty="0">
                <a:solidFill>
                  <a:srgbClr val="000000"/>
                </a:solidFill>
                <a:effectLst/>
                <a:latin typeface="Calibri" panose="020F0502020204030204" pitchFamily="34" charset="0"/>
              </a:rPr>
              <a:t>Via pay per view (a one of fee at home) after a cinema release</a:t>
            </a:r>
            <a:r>
              <a:rPr lang="en-GB" dirty="0"/>
              <a:t> </a:t>
            </a:r>
          </a:p>
          <a:p>
            <a:r>
              <a:rPr lang="en-GB" sz="1200" b="0" i="0" u="none" strike="noStrike" dirty="0">
                <a:solidFill>
                  <a:srgbClr val="000000"/>
                </a:solidFill>
                <a:effectLst/>
                <a:latin typeface="Calibri" panose="020F0502020204030204" pitchFamily="34" charset="0"/>
              </a:rPr>
              <a:t>On a free TV channel before anywhere else</a:t>
            </a:r>
            <a:r>
              <a:rPr lang="en-GB" dirty="0"/>
              <a:t> </a:t>
            </a:r>
          </a:p>
          <a:p>
            <a:r>
              <a:rPr lang="en-GB" sz="1200" b="0" i="0" u="none" strike="noStrike" dirty="0">
                <a:solidFill>
                  <a:srgbClr val="000000"/>
                </a:solidFill>
                <a:effectLst/>
                <a:latin typeface="Calibri" panose="020F0502020204030204" pitchFamily="34" charset="0"/>
              </a:rPr>
              <a:t>On a free TV channel after a cinema release</a:t>
            </a:r>
            <a:r>
              <a:rPr lang="en-GB" dirty="0"/>
              <a:t> </a:t>
            </a:r>
          </a:p>
          <a:p>
            <a:endParaRPr lang="en-GB" dirty="0"/>
          </a:p>
        </p:txBody>
      </p:sp>
      <p:sp>
        <p:nvSpPr>
          <p:cNvPr id="4" name="Slide Number Placeholder 3"/>
          <p:cNvSpPr>
            <a:spLocks noGrp="1"/>
          </p:cNvSpPr>
          <p:nvPr>
            <p:ph type="sldNum" sz="quarter" idx="5"/>
          </p:nvPr>
        </p:nvSpPr>
        <p:spPr/>
        <p:txBody>
          <a:bodyPr/>
          <a:lstStyle/>
          <a:p>
            <a:fld id="{5676CB54-3A79-4EAF-84B2-E6E2062C969F}" type="slidenum">
              <a:rPr lang="en-US" smtClean="0"/>
              <a:t>9</a:t>
            </a:fld>
            <a:endParaRPr lang="en-US"/>
          </a:p>
        </p:txBody>
      </p:sp>
    </p:spTree>
    <p:extLst>
      <p:ext uri="{BB962C8B-B14F-4D97-AF65-F5344CB8AC3E}">
        <p14:creationId xmlns:p14="http://schemas.microsoft.com/office/powerpoint/2010/main" val="239651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shown a list of 28 of the year’s biggest releases, these were the top 6 selected by cinemagoers. </a:t>
            </a:r>
          </a:p>
          <a:p>
            <a:endParaRPr lang="en-GB" dirty="0"/>
          </a:p>
          <a:p>
            <a:r>
              <a:rPr lang="en-GB" dirty="0"/>
              <a:t>40% of cinemagoers intend to see Super Mario Bros on the big screen, making it the most anticipated title of the year. This is particularly the case for those with children, with 53% intend to see it at the cinema.</a:t>
            </a:r>
          </a:p>
          <a:p>
            <a:endParaRPr lang="en-GB" dirty="0"/>
          </a:p>
          <a:p>
            <a:r>
              <a:rPr lang="en-GB" dirty="0"/>
              <a:t>Guardians of the Galaxy Vol. 3 is a close second, with other returning franchises including Fast X and </a:t>
            </a:r>
            <a:r>
              <a:rPr lang="en-GB" dirty="0" err="1"/>
              <a:t>Spiderverse</a:t>
            </a:r>
            <a:r>
              <a:rPr lang="en-GB" dirty="0"/>
              <a:t> rating highly too. </a:t>
            </a:r>
          </a:p>
          <a:p>
            <a:endParaRPr lang="en-GB" dirty="0"/>
          </a:p>
          <a:p>
            <a:r>
              <a:rPr lang="en-GB" dirty="0"/>
              <a:t>The </a:t>
            </a:r>
            <a:r>
              <a:rPr lang="en-GB" dirty="0" err="1"/>
              <a:t>Timothee</a:t>
            </a:r>
            <a:r>
              <a:rPr lang="en-GB" dirty="0"/>
              <a:t> </a:t>
            </a:r>
            <a:r>
              <a:rPr lang="en-GB" dirty="0" err="1"/>
              <a:t>Chalamet</a:t>
            </a:r>
            <a:r>
              <a:rPr lang="en-GB" dirty="0"/>
              <a:t>-starring Wonka also scores highly despite cinemagoers not having seen any official imagery or trailers for the film yet. </a:t>
            </a:r>
          </a:p>
          <a:p>
            <a:endParaRPr lang="en-GB" dirty="0"/>
          </a:p>
          <a:p>
            <a:r>
              <a:rPr lang="en-GB" dirty="0"/>
              <a:t>Another Disney title, the Little Mermaid live action remake rounds out the top 6 films cinemagoers are intending to watch on the big screen. </a:t>
            </a:r>
          </a:p>
        </p:txBody>
      </p:sp>
      <p:sp>
        <p:nvSpPr>
          <p:cNvPr id="4" name="Slide Number Placeholder 3"/>
          <p:cNvSpPr>
            <a:spLocks noGrp="1"/>
          </p:cNvSpPr>
          <p:nvPr>
            <p:ph type="sldNum" sz="quarter" idx="5"/>
          </p:nvPr>
        </p:nvSpPr>
        <p:spPr/>
        <p:txBody>
          <a:bodyPr/>
          <a:lstStyle/>
          <a:p>
            <a:fld id="{5676CB54-3A79-4EAF-84B2-E6E2062C969F}" type="slidenum">
              <a:rPr lang="en-US" smtClean="0"/>
              <a:t>15</a:t>
            </a:fld>
            <a:endParaRPr lang="en-US"/>
          </a:p>
        </p:txBody>
      </p:sp>
    </p:spTree>
    <p:extLst>
      <p:ext uri="{BB962C8B-B14F-4D97-AF65-F5344CB8AC3E}">
        <p14:creationId xmlns:p14="http://schemas.microsoft.com/office/powerpoint/2010/main" val="68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6CB54-3A79-4EAF-84B2-E6E2062C969F}" type="slidenum">
              <a:rPr lang="en-US" smtClean="0"/>
              <a:t>16</a:t>
            </a:fld>
            <a:endParaRPr lang="en-US"/>
          </a:p>
        </p:txBody>
      </p:sp>
    </p:spTree>
    <p:extLst>
      <p:ext uri="{BB962C8B-B14F-4D97-AF65-F5344CB8AC3E}">
        <p14:creationId xmlns:p14="http://schemas.microsoft.com/office/powerpoint/2010/main" val="1450379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47.bin"/><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461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131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506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529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565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387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855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619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8835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682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406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7071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828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8940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10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2156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1892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324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86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2448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254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961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06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417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144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562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4818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678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333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315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9432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8021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5025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6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40741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772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0632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169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76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081922"/>
            <a:ext cx="12192000" cy="140488"/>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graphicFrame>
        <p:nvGraphicFramePr>
          <p:cNvPr id="8" name="Object 7"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44875" y="1265628"/>
            <a:ext cx="11711002" cy="5153779"/>
          </a:xfrm>
          <a:prstGeom prst="rect">
            <a:avLst/>
          </a:prstGeom>
          <a:solidFill>
            <a:schemeClr val="accent5">
              <a:lumMod val="60000"/>
              <a:lumOff val="40000"/>
            </a:schemeClr>
          </a:solidFill>
        </p:spPr>
        <p:txBody>
          <a:bodyPr tIns="720000"/>
          <a:lstStyle>
            <a:lvl1pPr marL="0" indent="0"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290037" y="2433701"/>
            <a:ext cx="7620678" cy="2817636"/>
          </a:xfrm>
          <a:prstGeom prst="rect">
            <a:avLst/>
          </a:prstGeom>
          <a:ln w="0" cap="flat" cmpd="sng" algn="ctr">
            <a:noFill/>
            <a:prstDash val="solid"/>
            <a:round/>
            <a:headEnd type="none" w="med" len="med"/>
            <a:tailEnd type="none" w="med" len="med"/>
          </a:ln>
        </p:spPr>
        <p:txBody>
          <a:bodyPr anchor="ctr" anchorCtr="1"/>
          <a:lstStyle>
            <a:lvl1pPr algn="ctr">
              <a:lnSpc>
                <a:spcPts val="1813"/>
              </a:lnSpc>
              <a:buNone/>
              <a:defRPr sz="1632"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7576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a:ln>
            <a:noFill/>
          </a:ln>
        </p:spPr>
        <p:txBody>
          <a:bodyPr tIns="2520000"/>
          <a:lstStyle>
            <a:lvl1pPr algn="ctr">
              <a:buNone/>
              <a:defRPr sz="1088"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9"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913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2"/>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4669434"/>
            <a:ext cx="4235521" cy="1742874"/>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67799" y="4869568"/>
            <a:ext cx="3772205" cy="137793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9795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2"/>
            <a:ext cx="12192000" cy="6412304"/>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3658834"/>
            <a:ext cx="4235520" cy="2753472"/>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67799" y="3919360"/>
            <a:ext cx="3772205" cy="232814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545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2836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303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38880" y="1265628"/>
            <a:ext cx="11514241" cy="5144579"/>
          </a:xfrm>
          <a:solidFill>
            <a:srgbClr val="DFDEDE"/>
          </a:solidFill>
        </p:spPr>
        <p:txBody>
          <a:bodyPr tIns="180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8069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602" y="1265631"/>
            <a:ext cx="11514241" cy="4403057"/>
          </a:xfrm>
          <a:solidFill>
            <a:srgbClr val="DFDEDE"/>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786049"/>
            <a:ext cx="11290011" cy="156876"/>
          </a:xfrm>
        </p:spPr>
        <p:txBody>
          <a:bodyPr anchor="t" anchorCtr="0"/>
          <a:lstStyle>
            <a:lvl1pPr algn="l">
              <a:lnSpc>
                <a:spcPts val="998"/>
              </a:lnSpc>
              <a:buNone/>
              <a:defRPr sz="907"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981850"/>
            <a:ext cx="11290011"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0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45602" y="1265632"/>
            <a:ext cx="11514241" cy="5144577"/>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4669431"/>
            <a:ext cx="4235520" cy="1740778"/>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45602" y="4830856"/>
            <a:ext cx="3693940" cy="141604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6869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110513"/>
            <a:ext cx="12192000" cy="11848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sp>
        <p:nvSpPr>
          <p:cNvPr id="14" name="Picture Placeholder 13"/>
          <p:cNvSpPr>
            <a:spLocks noGrp="1"/>
          </p:cNvSpPr>
          <p:nvPr>
            <p:ph type="pic" sz="quarter" idx="16"/>
          </p:nvPr>
        </p:nvSpPr>
        <p:spPr bwMode="gray">
          <a:xfrm>
            <a:off x="345602" y="1265628"/>
            <a:ext cx="11514241" cy="5144579"/>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3667298"/>
            <a:ext cx="4235520" cy="274291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3879233"/>
            <a:ext cx="3693940" cy="2367671"/>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9740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235522" y="1265629"/>
            <a:ext cx="7624321" cy="4403058"/>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1265629"/>
            <a:ext cx="3693940" cy="4403058"/>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1810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1265630"/>
            <a:ext cx="373632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522180"/>
            <a:ext cx="375475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720481"/>
            <a:ext cx="375475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36958" y="1265630"/>
            <a:ext cx="373104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234860" y="5523332"/>
            <a:ext cx="374455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34860" y="5684280"/>
            <a:ext cx="374455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1265630"/>
            <a:ext cx="3745921"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113920" y="5523332"/>
            <a:ext cx="377797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13920" y="5684280"/>
            <a:ext cx="377797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0879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455257"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455257"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455257"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362667"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362669"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362669"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270078"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270080"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270080"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17748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17749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17749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084899"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084899"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084899"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999230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999231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999231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495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45525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455257"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455257"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36266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36266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36266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270078"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27008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27008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17748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17749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17749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08489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08489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08489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99230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999231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999231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455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561983"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469394"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37680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728421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57146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9191627"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561983"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469394"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37680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728421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9191627"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469397"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37680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7284219"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9201110"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57146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469397"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37680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7284219"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9201110"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808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52964"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52964"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52964"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329587"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20620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908282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32958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32958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20620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20620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908282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908282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7631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9149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620674"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170822"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9720972" y="5644207"/>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9720972" y="5837022"/>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782059" y="5644207"/>
            <a:ext cx="1689254" cy="137933"/>
          </a:xfrm>
        </p:spPr>
        <p:txBody>
          <a:bodyPr anchor="t" anchorCtr="0"/>
          <a:lstStyle>
            <a:lvl1pPr algn="r">
              <a:lnSpc>
                <a:spcPts val="998"/>
              </a:lnSpc>
              <a:buNone/>
              <a:defRPr sz="907"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782059" y="5837022"/>
            <a:ext cx="1689254" cy="335480"/>
          </a:xfrm>
        </p:spPr>
        <p:txBody>
          <a:bodyPr anchor="t" anchorCtr="0"/>
          <a:lstStyle>
            <a:lvl1pPr marL="0" indent="0" algn="r">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52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44878" y="244888"/>
            <a:ext cx="11258204" cy="26952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842120"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3907827"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174501"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8663065"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0151632"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174501"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8663065"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0151632"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842119"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174501"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92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2419962"/>
            <a:ext cx="3759360"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1299" y="4913163"/>
            <a:ext cx="376366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1299" y="5148348"/>
            <a:ext cx="376366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46035" y="2419962"/>
            <a:ext cx="3721965"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241736" y="4913163"/>
            <a:ext cx="372626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41736" y="5148348"/>
            <a:ext cx="372626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2419962"/>
            <a:ext cx="3745921"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109618" y="4913163"/>
            <a:ext cx="375022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09618" y="5148348"/>
            <a:ext cx="375022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241735"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241735"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109619"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109619"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6317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170503" y="1765257"/>
            <a:ext cx="3744379" cy="2408868"/>
          </a:xfrm>
          <a:solidFill>
            <a:schemeClr val="accent5">
              <a:lumMod val="60000"/>
              <a:lumOff val="40000"/>
            </a:schemeClr>
          </a:solidFill>
        </p:spPr>
        <p:txBody>
          <a:bodyPr tIns="1080000" anchor="t"/>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166201" y="4247557"/>
            <a:ext cx="3679240"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166201" y="4408503"/>
            <a:ext cx="3679240"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244805"/>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1414501"/>
            <a:ext cx="3657765" cy="225576"/>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277579" y="1765258"/>
            <a:ext cx="2762743" cy="3400923"/>
          </a:xfrm>
          <a:solidFill>
            <a:schemeClr val="accent5">
              <a:lumMod val="60000"/>
              <a:lumOff val="40000"/>
            </a:schemeClr>
          </a:solidFill>
        </p:spPr>
        <p:txBody>
          <a:bodyPr tIns="108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272733" y="5252989"/>
            <a:ext cx="2767587"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272733" y="5413937"/>
            <a:ext cx="2767587"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0064642" y="1765256"/>
            <a:ext cx="1795201" cy="1403852"/>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0041857" y="3720821"/>
            <a:ext cx="1795201" cy="1445357"/>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0051771" y="524180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0051771" y="5402753"/>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0050770" y="324041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0050770" y="3401365"/>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56116" y="3720818"/>
            <a:ext cx="2771565" cy="144536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35914" y="5252989"/>
            <a:ext cx="279176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35914" y="5413937"/>
            <a:ext cx="279176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56116" y="1765257"/>
            <a:ext cx="2771565" cy="140385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39291" y="3244750"/>
            <a:ext cx="278839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39291" y="3405693"/>
            <a:ext cx="2788392"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302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6419805"/>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2"/>
            <a:ext cx="6096000" cy="6419804"/>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490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096000" y="-1"/>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096000" y="3209660"/>
            <a:ext cx="6096000" cy="3209661"/>
          </a:xfrm>
          <a:solidFill>
            <a:schemeClr val="accent5"/>
          </a:solidFill>
        </p:spPr>
        <p:txBody>
          <a:bodyPr anchor="ctr"/>
          <a:lstStyle>
            <a:lvl1pPr algn="ctr">
              <a:defRPr sz="1088"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209660"/>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493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320390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096000" y="-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9144002" y="-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20390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048002" y="320390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2054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7"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7"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7" y="1802204"/>
            <a:ext cx="6044055" cy="3818587"/>
          </a:xfrm>
        </p:spPr>
        <p:txBody>
          <a:bodyPr/>
          <a:lstStyle>
            <a:lvl1pPr>
              <a:lnSpc>
                <a:spcPts val="1813"/>
              </a:lnSpc>
              <a:defRPr sz="1632">
                <a:solidFill>
                  <a:schemeClr val="tx2"/>
                </a:solidFill>
              </a:defRPr>
            </a:lvl1pPr>
            <a:lvl2pPr>
              <a:lnSpc>
                <a:spcPts val="1450"/>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29" rtl="0" eaLnBrk="1" latinLnBrk="0" hangingPunct="1">
              <a:lnSpc>
                <a:spcPts val="145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7" y="602295"/>
            <a:ext cx="11267633"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316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Front P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custDataLst>
              <p:tags r:id="rId1"/>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name="think-cell Slide" r:id="rId4" imgW="38100" imgH="38100" progId="">
                  <p:embed/>
                </p:oleObj>
              </mc:Choice>
              <mc:Fallback>
                <p:oleObj name="think-cell Slide" r:id="rId4" imgW="38100" imgH="38100" progId="">
                  <p:embed/>
                  <p:pic>
                    <p:nvPicPr>
                      <p:cNvPr id="5"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bwMode="gray">
          <a:xfrm>
            <a:off x="1" y="6159673"/>
            <a:ext cx="1219200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9" name="Object 9" hidden="1"/>
          <p:cNvGraphicFramePr>
            <a:graphicFrameLocks noChangeAspect="1"/>
          </p:cNvGraphicFramePr>
          <p:nvPr>
            <p:custDataLst>
              <p:tags r:id="rId2"/>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name="think-cell Slide" r:id="rId6" imgW="38100" imgH="38100" progId="">
                  <p:embed/>
                </p:oleObj>
              </mc:Choice>
              <mc:Fallback>
                <p:oleObj name="think-cell Slide" r:id="rId6" imgW="38100" imgH="38100" progId="">
                  <p:embed/>
                  <p:pic>
                    <p:nvPicPr>
                      <p:cNvPr id="9"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bwMode="gray">
          <a:xfrm>
            <a:off x="295666" y="4627902"/>
            <a:ext cx="11184155" cy="643404"/>
          </a:xfrm>
        </p:spPr>
        <p:txBody>
          <a:bodyPr wrap="square" anchor="t" anchorCtr="0"/>
          <a:lstStyle>
            <a:lvl1pPr algn="l">
              <a:lnSpc>
                <a:spcPts val="5440"/>
              </a:lnSpc>
              <a:defRPr sz="5985" baseline="0"/>
            </a:lvl1pPr>
          </a:lstStyle>
          <a:p>
            <a:r>
              <a:rPr lang="en-GB"/>
              <a:t>Click to edit Master title style</a:t>
            </a:r>
            <a:endParaRPr lang="en-US" dirty="0"/>
          </a:p>
        </p:txBody>
      </p:sp>
      <p:sp>
        <p:nvSpPr>
          <p:cNvPr id="3" name="Subtitle 2"/>
          <p:cNvSpPr>
            <a:spLocks noGrp="1"/>
          </p:cNvSpPr>
          <p:nvPr>
            <p:ph type="subTitle" idx="1"/>
          </p:nvPr>
        </p:nvSpPr>
        <p:spPr bwMode="gray">
          <a:xfrm>
            <a:off x="328905" y="5251447"/>
            <a:ext cx="11160249" cy="412842"/>
          </a:xfrm>
        </p:spPr>
        <p:txBody>
          <a:bodyPr/>
          <a:lstStyle>
            <a:lvl1pPr marL="0" indent="0" algn="l">
              <a:lnSpc>
                <a:spcPts val="1360"/>
              </a:lnSpc>
              <a:buNone/>
              <a:defRPr sz="1270" b="1" i="0">
                <a:solidFill>
                  <a:schemeClr val="bg1"/>
                </a:solidFill>
              </a:defRPr>
            </a:lvl1pPr>
            <a:lvl2pPr marL="436116" indent="0" algn="ctr">
              <a:buNone/>
              <a:defRPr sz="1904"/>
            </a:lvl2pPr>
            <a:lvl3pPr marL="872229" indent="0" algn="ctr">
              <a:buNone/>
              <a:defRPr sz="1722"/>
            </a:lvl3pPr>
            <a:lvl4pPr marL="1308347" indent="0" algn="ctr">
              <a:buNone/>
              <a:defRPr sz="1541"/>
            </a:lvl4pPr>
            <a:lvl5pPr marL="1744463" indent="0" algn="ctr">
              <a:buNone/>
              <a:defRPr sz="1541"/>
            </a:lvl5pPr>
            <a:lvl6pPr marL="2180578" indent="0" algn="ctr">
              <a:buNone/>
              <a:defRPr sz="1541"/>
            </a:lvl6pPr>
            <a:lvl7pPr marL="2616694" indent="0" algn="ctr">
              <a:buNone/>
              <a:defRPr sz="1541"/>
            </a:lvl7pPr>
            <a:lvl8pPr marL="3052810" indent="0" algn="ctr">
              <a:buNone/>
              <a:defRPr sz="1541"/>
            </a:lvl8pPr>
            <a:lvl9pPr marL="3488923" indent="0" algn="ctr">
              <a:buNone/>
              <a:defRPr sz="1541"/>
            </a:lvl9pPr>
          </a:lstStyle>
          <a:p>
            <a:r>
              <a:rPr lang="en-GB"/>
              <a:t>Click to edit Master subtitle style</a:t>
            </a:r>
            <a:endParaRPr lang="en-US" dirty="0"/>
          </a:p>
        </p:txBody>
      </p:sp>
      <p:sp>
        <p:nvSpPr>
          <p:cNvPr id="8" name="Picture Placeholder 10"/>
          <p:cNvSpPr>
            <a:spLocks noGrp="1"/>
          </p:cNvSpPr>
          <p:nvPr>
            <p:ph type="pic" sz="quarter" idx="16"/>
          </p:nvPr>
        </p:nvSpPr>
        <p:spPr bwMode="gray">
          <a:xfrm>
            <a:off x="1" y="9"/>
            <a:ext cx="12192000" cy="4136106"/>
          </a:xfrm>
          <a:solidFill>
            <a:schemeClr val="accent5"/>
          </a:solidFill>
          <a:ln>
            <a:noFill/>
          </a:ln>
        </p:spPr>
        <p:txBody>
          <a:bodyPr tIns="1440000" rtlCol="0">
            <a:noAutofit/>
          </a:bodyPr>
          <a:lstStyle>
            <a:lvl1pPr algn="ctr">
              <a:buNone/>
              <a:defRPr>
                <a:solidFill>
                  <a:srgbClr val="000000"/>
                </a:solidFill>
              </a:defRPr>
            </a:lvl1pPr>
          </a:lstStyle>
          <a:p>
            <a:pPr lvl="0"/>
            <a:r>
              <a:rPr lang="en-US" noProof="0"/>
              <a:t>Click icon to add picture</a:t>
            </a:r>
            <a:endParaRPr lang="en-US" noProof="0" dirty="0"/>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5464" y="6333838"/>
            <a:ext cx="1510498" cy="394218"/>
          </a:xfrm>
          <a:prstGeom prst="rect">
            <a:avLst/>
          </a:prstGeom>
        </p:spPr>
      </p:pic>
    </p:spTree>
    <p:extLst>
      <p:ext uri="{BB962C8B-B14F-4D97-AF65-F5344CB8AC3E}">
        <p14:creationId xmlns:p14="http://schemas.microsoft.com/office/powerpoint/2010/main" val="2210483068"/>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Rectangle 2"/>
          <p:cNvSpPr/>
          <p:nvPr userDrawn="1"/>
        </p:nvSpPr>
        <p:spPr bwMode="gray">
          <a:xfrm>
            <a:off x="1" y="4"/>
            <a:ext cx="12192000" cy="64123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2" dirty="0">
              <a:solidFill>
                <a:schemeClr val="bg1"/>
              </a:solidFill>
            </a:endParaRPr>
          </a:p>
        </p:txBody>
      </p:sp>
      <p:sp>
        <p:nvSpPr>
          <p:cNvPr id="4" name="Text Placeholder 3"/>
          <p:cNvSpPr>
            <a:spLocks noGrp="1"/>
          </p:cNvSpPr>
          <p:nvPr>
            <p:ph type="body" sz="quarter" idx="10" hasCustomPrompt="1"/>
          </p:nvPr>
        </p:nvSpPr>
        <p:spPr bwMode="gray">
          <a:xfrm>
            <a:off x="1978580" y="1431531"/>
            <a:ext cx="8234844" cy="3748776"/>
          </a:xfrm>
          <a:ln w="6350" cmpd="sng">
            <a:noFill/>
            <a:prstDash val="lgDash"/>
          </a:ln>
        </p:spPr>
        <p:txBody>
          <a:bodyPr anchor="ctr" anchorCtr="1"/>
          <a:lstStyle>
            <a:lvl1pPr algn="ctr">
              <a:lnSpc>
                <a:spcPts val="6892"/>
              </a:lnSpc>
              <a:buNone/>
              <a:defRPr sz="6892"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7" name="Text Placeholder 3"/>
          <p:cNvSpPr>
            <a:spLocks noGrp="1"/>
          </p:cNvSpPr>
          <p:nvPr>
            <p:ph type="body" sz="quarter" idx="11" hasCustomPrompt="1"/>
          </p:nvPr>
        </p:nvSpPr>
        <p:spPr>
          <a:xfrm>
            <a:off x="9234706" y="6538575"/>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798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545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6" name="Rectangle 5"/>
          <p:cNvSpPr/>
          <p:nvPr userDrawn="1"/>
        </p:nvSpPr>
        <p:spPr bwMode="gray">
          <a:xfrm>
            <a:off x="1" y="2"/>
            <a:ext cx="12192000" cy="413640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761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655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400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1168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35738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5637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431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9760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893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0922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089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5"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2192000" cy="4136686"/>
          </a:xfrm>
          <a:prstGeom prst="rect">
            <a:avLst/>
          </a:prstGeom>
          <a:solidFill>
            <a:schemeClr val="accent5"/>
          </a:solidFill>
        </p:spPr>
        <p:txBody>
          <a:bodyPr anchor="t"/>
          <a:lstStyle>
            <a:lvl1pPr algn="ctr">
              <a:defRPr sz="1088"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333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056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oleObject" Target="../embeddings/oleObject16.bin"/><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oleObject" Target="../embeddings/oleObject31.bin"/><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3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ags" Target="../tags/tag4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emf"/><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oleObject" Target="../embeddings/oleObject4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424418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8570190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1953" y="1589"/>
          <a:ext cx="1954" cy="1586"/>
        </p:xfrm>
        <a:graphic>
          <a:graphicData uri="http://schemas.openxmlformats.org/presentationml/2006/ole">
            <mc:AlternateContent xmlns:mc="http://schemas.openxmlformats.org/markup-compatibility/2006">
              <mc:Choice xmlns:v="urn:schemas-microsoft-com:vml" Requires="v">
                <p:oleObj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53"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76049"/>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8" y="244888"/>
            <a:ext cx="11258204" cy="26952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Tree>
    <p:extLst>
      <p:ext uri="{BB962C8B-B14F-4D97-AF65-F5344CB8AC3E}">
        <p14:creationId xmlns:p14="http://schemas.microsoft.com/office/powerpoint/2010/main" val="3283412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29" rtl="0" eaLnBrk="1" latinLnBrk="0" hangingPunct="1">
        <a:spcBef>
          <a:spcPct val="0"/>
        </a:spcBef>
        <a:buNone/>
        <a:defRPr sz="2540" b="0" kern="1200" cap="all" spc="0">
          <a:ln w="22225">
            <a:noFill/>
            <a:prstDash val="solid"/>
          </a:ln>
          <a:solidFill>
            <a:srgbClr val="000000"/>
          </a:solidFill>
          <a:effectLst/>
          <a:latin typeface="+mj-lt"/>
          <a:ea typeface="+mj-ea"/>
          <a:cs typeface="+mj-cs"/>
        </a:defRPr>
      </a:lvl1pPr>
    </p:titleStyle>
    <p:bodyStyle>
      <a:lvl1pPr marL="0" indent="0" algn="l" defTabSz="872229" rtl="0" eaLnBrk="1" latinLnBrk="0" hangingPunct="1">
        <a:lnSpc>
          <a:spcPts val="1722"/>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p:bodyStyle>
    <p:otherStyle>
      <a:defPPr>
        <a:defRPr lang="en-US"/>
      </a:defPPr>
      <a:lvl1pPr marL="0" algn="l" defTabSz="872229" rtl="0" eaLnBrk="1" latinLnBrk="0" hangingPunct="1">
        <a:defRPr sz="1722" kern="1200">
          <a:solidFill>
            <a:schemeClr val="tx1"/>
          </a:solidFill>
          <a:latin typeface="+mn-lt"/>
          <a:ea typeface="+mn-ea"/>
          <a:cs typeface="+mn-cs"/>
        </a:defRPr>
      </a:lvl1pPr>
      <a:lvl2pPr marL="436116" algn="l" defTabSz="872229" rtl="0" eaLnBrk="1" latinLnBrk="0" hangingPunct="1">
        <a:defRPr sz="1722" kern="1200">
          <a:solidFill>
            <a:schemeClr val="tx1"/>
          </a:solidFill>
          <a:latin typeface="+mn-lt"/>
          <a:ea typeface="+mn-ea"/>
          <a:cs typeface="+mn-cs"/>
        </a:defRPr>
      </a:lvl2pPr>
      <a:lvl3pPr marL="872229" algn="l" defTabSz="872229" rtl="0" eaLnBrk="1" latinLnBrk="0" hangingPunct="1">
        <a:defRPr sz="1722" kern="1200">
          <a:solidFill>
            <a:schemeClr val="tx1"/>
          </a:solidFill>
          <a:latin typeface="+mn-lt"/>
          <a:ea typeface="+mn-ea"/>
          <a:cs typeface="+mn-cs"/>
        </a:defRPr>
      </a:lvl3pPr>
      <a:lvl4pPr marL="1308347" algn="l" defTabSz="872229" rtl="0" eaLnBrk="1" latinLnBrk="0" hangingPunct="1">
        <a:defRPr sz="1722" kern="1200">
          <a:solidFill>
            <a:schemeClr val="tx1"/>
          </a:solidFill>
          <a:latin typeface="+mn-lt"/>
          <a:ea typeface="+mn-ea"/>
          <a:cs typeface="+mn-cs"/>
        </a:defRPr>
      </a:lvl4pPr>
      <a:lvl5pPr marL="1744463" algn="l" defTabSz="872229" rtl="0" eaLnBrk="1" latinLnBrk="0" hangingPunct="1">
        <a:defRPr sz="1722" kern="1200">
          <a:solidFill>
            <a:schemeClr val="tx1"/>
          </a:solidFill>
          <a:latin typeface="+mn-lt"/>
          <a:ea typeface="+mn-ea"/>
          <a:cs typeface="+mn-cs"/>
        </a:defRPr>
      </a:lvl5pPr>
      <a:lvl6pPr marL="2180578" algn="l" defTabSz="872229" rtl="0" eaLnBrk="1" latinLnBrk="0" hangingPunct="1">
        <a:defRPr sz="1722" kern="1200">
          <a:solidFill>
            <a:schemeClr val="tx1"/>
          </a:solidFill>
          <a:latin typeface="+mn-lt"/>
          <a:ea typeface="+mn-ea"/>
          <a:cs typeface="+mn-cs"/>
        </a:defRPr>
      </a:lvl6pPr>
      <a:lvl7pPr marL="2616694" algn="l" defTabSz="872229" rtl="0" eaLnBrk="1" latinLnBrk="0" hangingPunct="1">
        <a:defRPr sz="1722" kern="1200">
          <a:solidFill>
            <a:schemeClr val="tx1"/>
          </a:solidFill>
          <a:latin typeface="+mn-lt"/>
          <a:ea typeface="+mn-ea"/>
          <a:cs typeface="+mn-cs"/>
        </a:defRPr>
      </a:lvl7pPr>
      <a:lvl8pPr marL="3052810" algn="l" defTabSz="872229" rtl="0" eaLnBrk="1" latinLnBrk="0" hangingPunct="1">
        <a:defRPr sz="1722" kern="1200">
          <a:solidFill>
            <a:schemeClr val="tx1"/>
          </a:solidFill>
          <a:latin typeface="+mn-lt"/>
          <a:ea typeface="+mn-ea"/>
          <a:cs typeface="+mn-cs"/>
        </a:defRPr>
      </a:lvl8pPr>
      <a:lvl9pPr marL="3488923" algn="l" defTabSz="872229" rtl="0" eaLnBrk="1" latinLnBrk="0" hangingPunct="1">
        <a:defRPr sz="172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44875" y="244621"/>
            <a:ext cx="11258204" cy="27839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6576211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jpe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jpeg"/><Relationship Id="rId1" Type="http://schemas.openxmlformats.org/officeDocument/2006/relationships/slideLayout" Target="../slideLayouts/slideLayout69.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png"/><Relationship Id="rId10" Type="http://schemas.openxmlformats.org/officeDocument/2006/relationships/image" Target="../media/image32.jpe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0167" y="5492018"/>
            <a:ext cx="11160250" cy="412841"/>
          </a:xfrm>
        </p:spPr>
        <p:txBody>
          <a:bodyPr/>
          <a:lstStyle/>
          <a:p>
            <a:r>
              <a:rPr lang="en-US" dirty="0"/>
              <a:t>The latest insight from our audience about the value of cinemagoing and the year ahead</a:t>
            </a:r>
          </a:p>
        </p:txBody>
      </p:sp>
      <p:sp>
        <p:nvSpPr>
          <p:cNvPr id="3" name="Title 2"/>
          <p:cNvSpPr>
            <a:spLocks noGrp="1"/>
          </p:cNvSpPr>
          <p:nvPr>
            <p:ph type="ctrTitle"/>
          </p:nvPr>
        </p:nvSpPr>
        <p:spPr>
          <a:xfrm>
            <a:off x="230167" y="4753863"/>
            <a:ext cx="11184155" cy="643404"/>
          </a:xfrm>
        </p:spPr>
        <p:txBody>
          <a:bodyPr/>
          <a:lstStyle/>
          <a:p>
            <a:r>
              <a:rPr lang="en-US" dirty="0"/>
              <a:t>2023 CINEMAGOER UPDATE</a:t>
            </a:r>
          </a:p>
        </p:txBody>
      </p:sp>
      <p:sp>
        <p:nvSpPr>
          <p:cNvPr id="5" name="Text Placeholder 4"/>
          <p:cNvSpPr>
            <a:spLocks noGrp="1"/>
          </p:cNvSpPr>
          <p:nvPr>
            <p:ph type="body" sz="quarter" idx="11"/>
          </p:nvPr>
        </p:nvSpPr>
        <p:spPr/>
        <p:txBody>
          <a:bodyPr/>
          <a:lstStyle/>
          <a:p>
            <a:endParaRPr lang="en-US" dirty="0"/>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20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A00C2-779C-4D87-AC2C-D19FF2385369}"/>
              </a:ext>
            </a:extLst>
          </p:cNvPr>
          <p:cNvSpPr>
            <a:spLocks noGrp="1"/>
          </p:cNvSpPr>
          <p:nvPr>
            <p:ph type="title"/>
          </p:nvPr>
        </p:nvSpPr>
        <p:spPr/>
        <p:txBody>
          <a:bodyPr/>
          <a:lstStyle/>
          <a:p>
            <a:r>
              <a:rPr lang="en-GB" dirty="0"/>
              <a:t>THE BENEFITS OF THE COLLECTIVE CINEMA EXPERIENCE ARE CLEAR</a:t>
            </a:r>
          </a:p>
        </p:txBody>
      </p:sp>
      <p:sp>
        <p:nvSpPr>
          <p:cNvPr id="10" name="Text Placeholder 9">
            <a:extLst>
              <a:ext uri="{FF2B5EF4-FFF2-40B4-BE49-F238E27FC236}">
                <a16:creationId xmlns:a16="http://schemas.microsoft.com/office/drawing/2014/main" id="{2CA47F3D-90B2-4DC5-B960-CF42249C52E7}"/>
              </a:ext>
            </a:extLst>
          </p:cNvPr>
          <p:cNvSpPr>
            <a:spLocks noGrp="1"/>
          </p:cNvSpPr>
          <p:nvPr>
            <p:ph type="body" sz="quarter" idx="14"/>
          </p:nvPr>
        </p:nvSpPr>
        <p:spPr/>
        <p:txBody>
          <a:bodyPr/>
          <a:lstStyle/>
          <a:p>
            <a:r>
              <a:rPr lang="en-GB" dirty="0"/>
              <a:t>Not only do cinemagoers believe the collective viewing heightens the experience but the wellbeing benefits of switching off from other devices and distractions are felt by most too.</a:t>
            </a:r>
          </a:p>
        </p:txBody>
      </p:sp>
      <p:sp>
        <p:nvSpPr>
          <p:cNvPr id="9" name="Text Placeholder 8">
            <a:extLst>
              <a:ext uri="{FF2B5EF4-FFF2-40B4-BE49-F238E27FC236}">
                <a16:creationId xmlns:a16="http://schemas.microsoft.com/office/drawing/2014/main" id="{81ED5CAB-9477-4FBC-BBF7-5DEFA3853D3E}"/>
              </a:ext>
            </a:extLst>
          </p:cNvPr>
          <p:cNvSpPr>
            <a:spLocks noGrp="1"/>
          </p:cNvSpPr>
          <p:nvPr>
            <p:ph type="body" sz="quarter" idx="11"/>
          </p:nvPr>
        </p:nvSpPr>
        <p:spPr>
          <a:xfrm>
            <a:off x="4314400" y="6551224"/>
            <a:ext cx="7746581" cy="234808"/>
          </a:xfrm>
        </p:spPr>
        <p:txBody>
          <a:bodyPr/>
          <a:lstStyle/>
          <a:p>
            <a:r>
              <a:rPr kumimoji="0" lang="en-US" sz="800" b="0" i="0" u="none" strike="noStrike" kern="1200" cap="none" spc="0" normalizeH="0" baseline="0" noProof="0" dirty="0">
                <a:ln>
                  <a:noFill/>
                </a:ln>
                <a:solidFill>
                  <a:srgbClr val="747474"/>
                </a:solidFill>
                <a:effectLst/>
                <a:uLnTx/>
                <a:uFillTx/>
                <a:ea typeface="+mn-ea"/>
                <a:cs typeface="+mn-cs"/>
              </a:rPr>
              <a:t>To what extent do you agree or disagree with the following statements </a:t>
            </a:r>
            <a:r>
              <a:rPr kumimoji="0" lang="en-GB" sz="800" b="0" i="0" u="none" strike="noStrike" kern="1200" cap="none" spc="0" normalizeH="0" baseline="0" noProof="0" dirty="0">
                <a:ln>
                  <a:noFill/>
                </a:ln>
                <a:solidFill>
                  <a:srgbClr val="747474"/>
                </a:solidFill>
                <a:effectLst/>
                <a:uLnTx/>
                <a:uFillTx/>
                <a:ea typeface="+mn-ea"/>
                <a:cs typeface="+mn-cs"/>
              </a:rPr>
              <a:t>about watching films at the cinema?</a:t>
            </a:r>
            <a:r>
              <a:rPr kumimoji="0" lang="en-US" sz="800" b="0" i="0" u="none" strike="noStrike" kern="1200" cap="none" spc="0" normalizeH="0" baseline="0" noProof="0" dirty="0">
                <a:ln>
                  <a:noFill/>
                </a:ln>
                <a:solidFill>
                  <a:srgbClr val="747474"/>
                </a:solidFill>
                <a:effectLst/>
                <a:uLnTx/>
                <a:uFillTx/>
                <a:ea typeface="+mn-ea"/>
                <a:cs typeface="+mn-cs"/>
              </a:rPr>
              <a:t> Cinemagoers (n3,164).</a:t>
            </a:r>
          </a:p>
          <a:p>
            <a:endParaRPr lang="en-GB" dirty="0"/>
          </a:p>
        </p:txBody>
      </p:sp>
      <p:sp>
        <p:nvSpPr>
          <p:cNvPr id="13" name="Rectangle 12">
            <a:extLst>
              <a:ext uri="{FF2B5EF4-FFF2-40B4-BE49-F238E27FC236}">
                <a16:creationId xmlns:a16="http://schemas.microsoft.com/office/drawing/2014/main" id="{73D9FA11-5B14-4B36-815E-6071FB3DD72C}"/>
              </a:ext>
            </a:extLst>
          </p:cNvPr>
          <p:cNvSpPr/>
          <p:nvPr/>
        </p:nvSpPr>
        <p:spPr>
          <a:xfrm>
            <a:off x="235445" y="1230648"/>
            <a:ext cx="11723944" cy="5025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4" name="TextBox 13">
            <a:extLst>
              <a:ext uri="{FF2B5EF4-FFF2-40B4-BE49-F238E27FC236}">
                <a16:creationId xmlns:a16="http://schemas.microsoft.com/office/drawing/2014/main" id="{47AECB7B-5119-453D-8236-354DBAD2B093}"/>
              </a:ext>
            </a:extLst>
          </p:cNvPr>
          <p:cNvSpPr txBox="1"/>
          <p:nvPr/>
        </p:nvSpPr>
        <p:spPr>
          <a:xfrm>
            <a:off x="585145" y="3133475"/>
            <a:ext cx="2067425"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7474"/>
                </a:solidFill>
                <a:effectLst/>
                <a:uLnTx/>
                <a:uFillTx/>
                <a:ea typeface="+mn-ea"/>
                <a:cs typeface="+mn-cs"/>
              </a:rPr>
              <a:t>71%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‘Going to the </a:t>
            </a:r>
            <a:r>
              <a:rPr kumimoji="0" lang="en-GB" sz="1600" b="1" u="none" strike="noStrike" kern="1200" cap="none" spc="0" normalizeH="0" baseline="0" noProof="0" dirty="0">
                <a:ln>
                  <a:noFill/>
                </a:ln>
                <a:solidFill>
                  <a:schemeClr val="bg2"/>
                </a:solidFill>
                <a:effectLst/>
                <a:uLnTx/>
                <a:uFillTx/>
                <a:ea typeface="+mn-ea"/>
                <a:cs typeface="+mn-cs"/>
              </a:rPr>
              <a:t>cinema allows me to take a break </a:t>
            </a:r>
            <a:r>
              <a:rPr kumimoji="0" lang="en-GB" sz="1600" b="1" u="none" strike="noStrike" kern="1200" cap="none" spc="0" normalizeH="0" baseline="0" noProof="0" dirty="0">
                <a:ln>
                  <a:noFill/>
                </a:ln>
                <a:solidFill>
                  <a:srgbClr val="747474"/>
                </a:solidFill>
                <a:effectLst/>
                <a:uLnTx/>
                <a:uFillTx/>
                <a:ea typeface="+mn-ea"/>
                <a:cs typeface="+mn-cs"/>
              </a:rPr>
              <a:t>from social media, my phone and constantly being connected’</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5" name="TextBox 14">
            <a:extLst>
              <a:ext uri="{FF2B5EF4-FFF2-40B4-BE49-F238E27FC236}">
                <a16:creationId xmlns:a16="http://schemas.microsoft.com/office/drawing/2014/main" id="{33792A12-9E0C-49B0-9143-BFFCE15600ED}"/>
              </a:ext>
            </a:extLst>
          </p:cNvPr>
          <p:cNvSpPr txBox="1"/>
          <p:nvPr/>
        </p:nvSpPr>
        <p:spPr>
          <a:xfrm>
            <a:off x="4414112" y="1236733"/>
            <a:ext cx="29197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 of cinemagoers who agree</a:t>
            </a:r>
          </a:p>
        </p:txBody>
      </p:sp>
      <p:sp>
        <p:nvSpPr>
          <p:cNvPr id="16" name="TextBox 15">
            <a:extLst>
              <a:ext uri="{FF2B5EF4-FFF2-40B4-BE49-F238E27FC236}">
                <a16:creationId xmlns:a16="http://schemas.microsoft.com/office/drawing/2014/main" id="{2C65B6E1-4976-431E-A6CD-9282855E0BF4}"/>
              </a:ext>
            </a:extLst>
          </p:cNvPr>
          <p:cNvSpPr txBox="1"/>
          <p:nvPr/>
        </p:nvSpPr>
        <p:spPr>
          <a:xfrm>
            <a:off x="2834865" y="3133475"/>
            <a:ext cx="2067425"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7474"/>
                </a:solidFill>
                <a:effectLst/>
                <a:uLnTx/>
                <a:uFillTx/>
                <a:ea typeface="+mn-ea"/>
                <a:cs typeface="+mn-cs"/>
              </a:rPr>
              <a:t>71%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‘Watching a film at the </a:t>
            </a:r>
            <a:r>
              <a:rPr kumimoji="0" lang="en-GB" sz="1600" b="1" u="none" strike="noStrike" kern="1200" cap="none" spc="0" normalizeH="0" baseline="0" noProof="0" dirty="0">
                <a:ln>
                  <a:noFill/>
                </a:ln>
                <a:solidFill>
                  <a:schemeClr val="bg2"/>
                </a:solidFill>
                <a:effectLst/>
                <a:uLnTx/>
                <a:uFillTx/>
                <a:ea typeface="+mn-ea"/>
                <a:cs typeface="+mn-cs"/>
              </a:rPr>
              <a:t>cinema feels more special </a:t>
            </a:r>
            <a:r>
              <a:rPr kumimoji="0" lang="en-GB" sz="1600" b="1" u="none" strike="noStrike" kern="1200" cap="none" spc="0" normalizeH="0" baseline="0" noProof="0" dirty="0">
                <a:ln>
                  <a:noFill/>
                </a:ln>
                <a:solidFill>
                  <a:srgbClr val="747474"/>
                </a:solidFill>
                <a:effectLst/>
                <a:uLnTx/>
                <a:uFillTx/>
                <a:ea typeface="+mn-ea"/>
                <a:cs typeface="+mn-cs"/>
              </a:rPr>
              <a:t>than watching at home’</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7" name="TextBox 16">
            <a:extLst>
              <a:ext uri="{FF2B5EF4-FFF2-40B4-BE49-F238E27FC236}">
                <a16:creationId xmlns:a16="http://schemas.microsoft.com/office/drawing/2014/main" id="{6D079071-A9D1-469F-87CF-EE22B79E6D64}"/>
              </a:ext>
            </a:extLst>
          </p:cNvPr>
          <p:cNvSpPr txBox="1"/>
          <p:nvPr/>
        </p:nvSpPr>
        <p:spPr>
          <a:xfrm>
            <a:off x="5084585" y="3133475"/>
            <a:ext cx="2067425"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900" b="1" i="0" u="none" strike="noStrike" kern="1200" cap="none" spc="0" normalizeH="0" baseline="0" noProof="0" dirty="0">
                <a:ln>
                  <a:noFill/>
                </a:ln>
                <a:solidFill>
                  <a:srgbClr val="747474"/>
                </a:solidFill>
                <a:effectLst/>
                <a:uLnTx/>
                <a:uFillTx/>
                <a:ea typeface="+mn-ea"/>
                <a:cs typeface="+mn-cs"/>
              </a:rPr>
              <a:t>70%</a:t>
            </a:r>
            <a:r>
              <a:rPr kumimoji="0" lang="en-GB" sz="6000" b="1" i="0" u="none" strike="noStrike" kern="1200" cap="none" spc="0" normalizeH="0" baseline="0" noProof="0" dirty="0">
                <a:ln>
                  <a:noFill/>
                </a:ln>
                <a:solidFill>
                  <a:srgbClr val="747474"/>
                </a:solidFill>
                <a:effectLst/>
                <a:uLnTx/>
                <a:uFillTx/>
                <a:ea typeface="+mn-ea"/>
                <a:cs typeface="+mn-cs"/>
              </a:rPr>
              <a:t>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‘Going to the </a:t>
            </a:r>
            <a:r>
              <a:rPr kumimoji="0" lang="en-GB" sz="1600" b="1" u="none" strike="noStrike" kern="1200" cap="none" spc="0" normalizeH="0" baseline="0" noProof="0" dirty="0">
                <a:ln>
                  <a:noFill/>
                </a:ln>
                <a:solidFill>
                  <a:schemeClr val="bg2"/>
                </a:solidFill>
                <a:effectLst/>
                <a:uLnTx/>
                <a:uFillTx/>
                <a:ea typeface="+mn-ea"/>
                <a:cs typeface="+mn-cs"/>
              </a:rPr>
              <a:t>cinema allows me to switch off </a:t>
            </a:r>
            <a:r>
              <a:rPr kumimoji="0" lang="en-GB" sz="1600" b="1" u="none" strike="noStrike" kern="1200" cap="none" spc="0" normalizeH="0" baseline="0" noProof="0" dirty="0">
                <a:ln>
                  <a:noFill/>
                </a:ln>
                <a:solidFill>
                  <a:srgbClr val="747474"/>
                </a:solidFill>
                <a:effectLst/>
                <a:uLnTx/>
                <a:uFillTx/>
                <a:ea typeface="+mn-ea"/>
                <a:cs typeface="+mn-cs"/>
              </a:rPr>
              <a:t>from everyday life’</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8" name="TextBox 17">
            <a:extLst>
              <a:ext uri="{FF2B5EF4-FFF2-40B4-BE49-F238E27FC236}">
                <a16:creationId xmlns:a16="http://schemas.microsoft.com/office/drawing/2014/main" id="{D3B11F02-7E56-4414-BF79-9814F4381494}"/>
              </a:ext>
            </a:extLst>
          </p:cNvPr>
          <p:cNvSpPr txBox="1"/>
          <p:nvPr/>
        </p:nvSpPr>
        <p:spPr>
          <a:xfrm>
            <a:off x="7334305" y="3133475"/>
            <a:ext cx="2067425"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800" b="1" i="0" u="none" strike="noStrike" kern="1200" cap="none" spc="0" normalizeH="0" baseline="0" noProof="0" dirty="0">
                <a:ln>
                  <a:noFill/>
                </a:ln>
                <a:solidFill>
                  <a:srgbClr val="747474"/>
                </a:solidFill>
                <a:effectLst/>
                <a:uLnTx/>
                <a:uFillTx/>
                <a:ea typeface="+mn-ea"/>
                <a:cs typeface="+mn-cs"/>
              </a:rPr>
              <a:t>69%</a:t>
            </a:r>
            <a:r>
              <a:rPr kumimoji="0" lang="en-GB" sz="6000" b="1" i="0" u="none" strike="noStrike" kern="1200" cap="none" spc="0" normalizeH="0" baseline="0" noProof="0" dirty="0">
                <a:ln>
                  <a:noFill/>
                </a:ln>
                <a:solidFill>
                  <a:srgbClr val="747474"/>
                </a:solidFill>
                <a:effectLst/>
                <a:uLnTx/>
                <a:uFillTx/>
                <a:ea typeface="+mn-ea"/>
                <a:cs typeface="+mn-cs"/>
              </a:rPr>
              <a:t>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‘When I'm watching a film at the </a:t>
            </a:r>
            <a:r>
              <a:rPr kumimoji="0" lang="en-GB" sz="1600" b="1" u="none" strike="noStrike" kern="1200" cap="none" spc="0" normalizeH="0" baseline="0" noProof="0" dirty="0">
                <a:ln>
                  <a:noFill/>
                </a:ln>
                <a:solidFill>
                  <a:schemeClr val="bg2"/>
                </a:solidFill>
                <a:effectLst/>
                <a:uLnTx/>
                <a:uFillTx/>
                <a:ea typeface="+mn-ea"/>
                <a:cs typeface="+mn-cs"/>
              </a:rPr>
              <a:t>cinema</a:t>
            </a:r>
            <a:r>
              <a:rPr kumimoji="0" lang="en-GB" sz="1600" b="1" u="none" strike="noStrike" kern="1200" cap="none" spc="0" normalizeH="0" baseline="0" noProof="0" dirty="0">
                <a:ln>
                  <a:noFill/>
                </a:ln>
                <a:solidFill>
                  <a:srgbClr val="747474"/>
                </a:solidFill>
                <a:effectLst/>
                <a:uLnTx/>
                <a:uFillTx/>
                <a:ea typeface="+mn-ea"/>
                <a:cs typeface="+mn-cs"/>
              </a:rPr>
              <a:t> I completely </a:t>
            </a:r>
            <a:r>
              <a:rPr kumimoji="0" lang="en-GB" sz="1600" b="1" u="none" strike="noStrike" kern="1200" cap="none" spc="0" normalizeH="0" baseline="0" noProof="0" dirty="0">
                <a:ln>
                  <a:noFill/>
                </a:ln>
                <a:solidFill>
                  <a:schemeClr val="bg2"/>
                </a:solidFill>
                <a:effectLst/>
                <a:uLnTx/>
                <a:uFillTx/>
                <a:ea typeface="+mn-ea"/>
                <a:cs typeface="+mn-cs"/>
              </a:rPr>
              <a:t>forget about </a:t>
            </a:r>
            <a:r>
              <a:rPr kumimoji="0" lang="en-GB" sz="1600" b="1" u="none" strike="noStrike" kern="1200" cap="none" spc="0" normalizeH="0" baseline="0" noProof="0" dirty="0">
                <a:ln>
                  <a:noFill/>
                </a:ln>
                <a:solidFill>
                  <a:srgbClr val="747474"/>
                </a:solidFill>
                <a:effectLst/>
                <a:uLnTx/>
                <a:uFillTx/>
                <a:ea typeface="+mn-ea"/>
                <a:cs typeface="+mn-cs"/>
              </a:rPr>
              <a:t>the </a:t>
            </a:r>
            <a:r>
              <a:rPr kumimoji="0" lang="en-GB" sz="1600" b="1" u="none" strike="noStrike" kern="1200" cap="none" spc="0" normalizeH="0" baseline="0" noProof="0" dirty="0">
                <a:ln>
                  <a:noFill/>
                </a:ln>
                <a:solidFill>
                  <a:schemeClr val="bg2"/>
                </a:solidFill>
                <a:effectLst/>
                <a:uLnTx/>
                <a:uFillTx/>
                <a:ea typeface="+mn-ea"/>
                <a:cs typeface="+mn-cs"/>
              </a:rPr>
              <a:t>outside world</a:t>
            </a:r>
            <a:r>
              <a:rPr kumimoji="0" lang="en-GB" sz="1600" b="1" u="none" strike="noStrike" kern="1200" cap="none" spc="0" normalizeH="0" baseline="0" noProof="0" dirty="0">
                <a:ln>
                  <a:noFill/>
                </a:ln>
                <a:solidFill>
                  <a:srgbClr val="747474"/>
                </a:solidFill>
                <a:effectLst/>
                <a:uLnTx/>
                <a:uFillTx/>
                <a:ea typeface="+mn-ea"/>
                <a:cs typeface="+mn-cs"/>
              </a:rPr>
              <a:t>’</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9" name="TextBox 18">
            <a:extLst>
              <a:ext uri="{FF2B5EF4-FFF2-40B4-BE49-F238E27FC236}">
                <a16:creationId xmlns:a16="http://schemas.microsoft.com/office/drawing/2014/main" id="{131470AB-13E4-44DF-83C0-E79D6A3E8974}"/>
              </a:ext>
            </a:extLst>
          </p:cNvPr>
          <p:cNvSpPr txBox="1"/>
          <p:nvPr/>
        </p:nvSpPr>
        <p:spPr>
          <a:xfrm>
            <a:off x="9584027" y="3133475"/>
            <a:ext cx="20674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600" b="1" i="0" u="none" strike="noStrike" kern="1200" cap="none" spc="0" normalizeH="0" baseline="0" noProof="0" dirty="0">
                <a:ln>
                  <a:noFill/>
                </a:ln>
                <a:solidFill>
                  <a:srgbClr val="747474"/>
                </a:solidFill>
                <a:effectLst/>
                <a:uLnTx/>
                <a:uFillTx/>
                <a:ea typeface="+mn-ea"/>
                <a:cs typeface="+mn-cs"/>
              </a:rPr>
              <a:t>66%</a:t>
            </a:r>
            <a:r>
              <a:rPr kumimoji="0" lang="en-GB" sz="6000" b="1" i="0" u="none" strike="noStrike" kern="1200" cap="none" spc="0" normalizeH="0" baseline="0" noProof="0" dirty="0">
                <a:ln>
                  <a:noFill/>
                </a:ln>
                <a:solidFill>
                  <a:srgbClr val="747474"/>
                </a:solidFill>
                <a:effectLst/>
                <a:uLnTx/>
                <a:uFillTx/>
                <a:ea typeface="+mn-ea"/>
                <a:cs typeface="+mn-cs"/>
              </a:rPr>
              <a:t>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‘Being part of a </a:t>
            </a:r>
            <a:r>
              <a:rPr kumimoji="0" lang="en-GB" sz="1600" b="1" u="none" strike="noStrike" kern="1200" cap="none" spc="0" normalizeH="0" baseline="0" noProof="0" dirty="0">
                <a:ln>
                  <a:noFill/>
                </a:ln>
                <a:solidFill>
                  <a:schemeClr val="bg2"/>
                </a:solidFill>
                <a:effectLst/>
                <a:uLnTx/>
                <a:uFillTx/>
                <a:ea typeface="+mn-ea"/>
                <a:cs typeface="+mn-cs"/>
              </a:rPr>
              <a:t>cinema audience heightens the experience </a:t>
            </a:r>
            <a:r>
              <a:rPr kumimoji="0" lang="en-GB" sz="1600" b="1" u="none" strike="noStrike" kern="1200" cap="none" spc="0" normalizeH="0" baseline="0" noProof="0" dirty="0">
                <a:ln>
                  <a:noFill/>
                </a:ln>
                <a:solidFill>
                  <a:srgbClr val="747474"/>
                </a:solidFill>
                <a:effectLst/>
                <a:uLnTx/>
                <a:uFillTx/>
                <a:ea typeface="+mn-ea"/>
                <a:cs typeface="+mn-cs"/>
              </a:rPr>
              <a:t>of a film’</a:t>
            </a:r>
            <a:endParaRPr kumimoji="0" lang="en-GB" sz="1400" b="1" u="none" strike="noStrike" kern="1200" cap="none" spc="0" normalizeH="0" baseline="0" noProof="0" dirty="0">
              <a:ln>
                <a:noFill/>
              </a:ln>
              <a:solidFill>
                <a:srgbClr val="747474"/>
              </a:solidFill>
              <a:effectLst/>
              <a:uLnTx/>
              <a:uFillTx/>
              <a:ea typeface="+mn-ea"/>
              <a:cs typeface="+mn-cs"/>
            </a:endParaRPr>
          </a:p>
        </p:txBody>
      </p:sp>
      <p:pic>
        <p:nvPicPr>
          <p:cNvPr id="20" name="Picture 2" descr="blue Escape neon signage">
            <a:extLst>
              <a:ext uri="{FF2B5EF4-FFF2-40B4-BE49-F238E27FC236}">
                <a16:creationId xmlns:a16="http://schemas.microsoft.com/office/drawing/2014/main" id="{D35624F6-3FD7-4FA9-9588-7DB5A3C5B411}"/>
              </a:ext>
            </a:extLst>
          </p:cNvPr>
          <p:cNvPicPr>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510085" y="1857485"/>
            <a:ext cx="1216424" cy="1218357"/>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1" name="Picture 20" descr="A person lying on the stairs&#10;&#10;Description automatically generated with low confidence">
            <a:extLst>
              <a:ext uri="{FF2B5EF4-FFF2-40B4-BE49-F238E27FC236}">
                <a16:creationId xmlns:a16="http://schemas.microsoft.com/office/drawing/2014/main" id="{6CAFD65E-DD4E-4883-A1F4-0BDF39E5EE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338" y="1858263"/>
            <a:ext cx="1221039" cy="1216800"/>
          </a:xfrm>
          <a:prstGeom prst="ellipse">
            <a:avLst/>
          </a:prstGeom>
          <a:ln>
            <a:noFill/>
          </a:ln>
        </p:spPr>
      </p:pic>
      <p:pic>
        <p:nvPicPr>
          <p:cNvPr id="22" name="Picture 21" descr="Background pattern&#10;&#10;Description automatically generated">
            <a:extLst>
              <a:ext uri="{FF2B5EF4-FFF2-40B4-BE49-F238E27FC236}">
                <a16:creationId xmlns:a16="http://schemas.microsoft.com/office/drawing/2014/main" id="{5C646603-7D53-48F3-92EF-84EEFD6DBC6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60195" y="1858263"/>
            <a:ext cx="1216765" cy="1216800"/>
          </a:xfrm>
          <a:prstGeom prst="ellipse">
            <a:avLst/>
          </a:prstGeom>
          <a:ln>
            <a:noFill/>
          </a:ln>
        </p:spPr>
      </p:pic>
      <p:pic>
        <p:nvPicPr>
          <p:cNvPr id="23" name="Picture 22" descr="A picture containing outdoor, nature, day, night sky&#10;&#10;Description automatically generated">
            <a:extLst>
              <a:ext uri="{FF2B5EF4-FFF2-40B4-BE49-F238E27FC236}">
                <a16:creationId xmlns:a16="http://schemas.microsoft.com/office/drawing/2014/main" id="{2EE2D5DB-E74C-4F8F-879C-C6E923AA65B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07217" y="1857485"/>
            <a:ext cx="1216740" cy="1216800"/>
          </a:xfrm>
          <a:prstGeom prst="ellipse">
            <a:avLst/>
          </a:prstGeom>
          <a:noFill/>
          <a:ln>
            <a:noFill/>
          </a:ln>
        </p:spPr>
      </p:pic>
      <p:pic>
        <p:nvPicPr>
          <p:cNvPr id="24" name="Picture 23" descr="A cat sleeping in a bed&#10;&#10;Description automatically generated with low confidence">
            <a:extLst>
              <a:ext uri="{FF2B5EF4-FFF2-40B4-BE49-F238E27FC236}">
                <a16:creationId xmlns:a16="http://schemas.microsoft.com/office/drawing/2014/main" id="{3F1723B7-89F7-41C2-A3F3-5C69C4C9BDF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59617" y="1858263"/>
            <a:ext cx="1216800" cy="1216800"/>
          </a:xfrm>
          <a:prstGeom prst="ellipse">
            <a:avLst/>
          </a:prstGeom>
          <a:ln>
            <a:noFill/>
          </a:ln>
        </p:spPr>
      </p:pic>
      <p:pic>
        <p:nvPicPr>
          <p:cNvPr id="25" name="Picture 24">
            <a:extLst>
              <a:ext uri="{FF2B5EF4-FFF2-40B4-BE49-F238E27FC236}">
                <a16:creationId xmlns:a16="http://schemas.microsoft.com/office/drawing/2014/main" id="{E47054DF-3101-4101-9185-223DE9EED98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272853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45BF-73BA-4B36-BA77-6B4EF7E8D27F}"/>
              </a:ext>
            </a:extLst>
          </p:cNvPr>
          <p:cNvSpPr>
            <a:spLocks noGrp="1"/>
          </p:cNvSpPr>
          <p:nvPr>
            <p:ph type="title"/>
          </p:nvPr>
        </p:nvSpPr>
        <p:spPr/>
        <p:txBody>
          <a:bodyPr/>
          <a:lstStyle/>
          <a:p>
            <a:r>
              <a:rPr lang="en-GB" dirty="0"/>
              <a:t>Cinema delivers a premium, immersive experience vs other </a:t>
            </a:r>
            <a:r>
              <a:rPr lang="en-GB" dirty="0" err="1"/>
              <a:t>av</a:t>
            </a:r>
            <a:r>
              <a:rPr lang="en-GB" dirty="0"/>
              <a:t> experiences</a:t>
            </a:r>
          </a:p>
        </p:txBody>
      </p:sp>
      <p:sp>
        <p:nvSpPr>
          <p:cNvPr id="6" name="Text Placeholder 5">
            <a:extLst>
              <a:ext uri="{FF2B5EF4-FFF2-40B4-BE49-F238E27FC236}">
                <a16:creationId xmlns:a16="http://schemas.microsoft.com/office/drawing/2014/main" id="{E0A27A44-DAD8-470B-A4FB-8BB0EF830EA7}"/>
              </a:ext>
            </a:extLst>
          </p:cNvPr>
          <p:cNvSpPr>
            <a:spLocks noGrp="1"/>
          </p:cNvSpPr>
          <p:nvPr>
            <p:ph type="body" sz="quarter" idx="11"/>
          </p:nvPr>
        </p:nvSpPr>
        <p:spPr>
          <a:xfrm>
            <a:off x="4596064" y="6513734"/>
            <a:ext cx="7464918" cy="357918"/>
          </a:xfrm>
        </p:spPr>
        <p:txBody>
          <a:bodyPr/>
          <a:lstStyle/>
          <a:p>
            <a:r>
              <a:rPr kumimoji="0" lang="en-GB" sz="800" b="0" i="0" u="none" strike="noStrike" kern="1200" cap="none" spc="0" normalizeH="0" baseline="0" noProof="0" dirty="0">
                <a:ln>
                  <a:noFill/>
                </a:ln>
                <a:solidFill>
                  <a:srgbClr val="747474"/>
                </a:solidFill>
                <a:effectLst/>
                <a:uLnTx/>
                <a:uFillTx/>
                <a:ea typeface="+mn-ea"/>
                <a:cs typeface="+mn-cs"/>
              </a:rPr>
              <a:t>Which of these words and emotions do you associate with each of the following experiences? Total sample (n=3,164)</a:t>
            </a:r>
          </a:p>
          <a:p>
            <a:r>
              <a:rPr kumimoji="0" lang="en-US" sz="800" b="0" i="0" u="none" strike="noStrike" kern="1200" cap="none" spc="0" normalizeH="0" baseline="0" noProof="0" dirty="0">
                <a:ln>
                  <a:noFill/>
                </a:ln>
                <a:solidFill>
                  <a:srgbClr val="747474"/>
                </a:solidFill>
                <a:effectLst/>
                <a:uLnTx/>
                <a:uFillTx/>
                <a:ea typeface="+mn-ea"/>
                <a:cs typeface="+mn-cs"/>
              </a:rPr>
              <a:t>To what extent do you agree or disagree with the following statements? Total sample (n=3,164)</a:t>
            </a:r>
            <a:r>
              <a:rPr kumimoji="0" lang="en-GB" sz="800" b="0" i="0" u="none" strike="noStrike" kern="1200" cap="none" spc="0" normalizeH="0" baseline="0" noProof="0" dirty="0">
                <a:ln>
                  <a:noFill/>
                </a:ln>
                <a:solidFill>
                  <a:srgbClr val="747474"/>
                </a:solidFill>
                <a:effectLst/>
                <a:uLnTx/>
                <a:uFillTx/>
                <a:ea typeface="+mn-ea"/>
                <a:cs typeface="+mn-cs"/>
              </a:rPr>
              <a:t> </a:t>
            </a:r>
            <a:endParaRPr kumimoji="0" lang="en-US" sz="800" b="0" i="0" u="none" strike="noStrike" kern="1200" cap="none" spc="0" normalizeH="0" baseline="0" noProof="0" dirty="0">
              <a:ln>
                <a:noFill/>
              </a:ln>
              <a:solidFill>
                <a:srgbClr val="747474"/>
              </a:solidFill>
              <a:effectLst/>
              <a:highlight>
                <a:srgbClr val="FFFF00"/>
              </a:highlight>
              <a:uLnTx/>
              <a:uFillTx/>
              <a:ea typeface="+mn-ea"/>
              <a:cs typeface="+mn-cs"/>
            </a:endParaRPr>
          </a:p>
          <a:p>
            <a:endParaRPr lang="en-GB" dirty="0"/>
          </a:p>
        </p:txBody>
      </p:sp>
      <p:sp>
        <p:nvSpPr>
          <p:cNvPr id="7" name="Text Placeholder 6">
            <a:extLst>
              <a:ext uri="{FF2B5EF4-FFF2-40B4-BE49-F238E27FC236}">
                <a16:creationId xmlns:a16="http://schemas.microsoft.com/office/drawing/2014/main" id="{E1582362-0731-4641-A7DC-896911C21B90}"/>
              </a:ext>
            </a:extLst>
          </p:cNvPr>
          <p:cNvSpPr>
            <a:spLocks noGrp="1"/>
          </p:cNvSpPr>
          <p:nvPr>
            <p:ph type="body" sz="quarter" idx="14"/>
          </p:nvPr>
        </p:nvSpPr>
        <p:spPr/>
        <p:txBody>
          <a:bodyPr/>
          <a:lstStyle/>
          <a:p>
            <a:r>
              <a:rPr lang="en-GB" dirty="0"/>
              <a:t>Most cinemagoers also agree that the ads (while typically the same) tend to be more entertaining than ads they see elsewhere. </a:t>
            </a:r>
          </a:p>
        </p:txBody>
      </p:sp>
      <p:sp>
        <p:nvSpPr>
          <p:cNvPr id="8" name="Rectangle: Rounded Corners 7">
            <a:extLst>
              <a:ext uri="{FF2B5EF4-FFF2-40B4-BE49-F238E27FC236}">
                <a16:creationId xmlns:a16="http://schemas.microsoft.com/office/drawing/2014/main" id="{EFBCAF56-86FF-4C0A-B5E4-DED3CF8130AE}"/>
              </a:ext>
            </a:extLst>
          </p:cNvPr>
          <p:cNvSpPr/>
          <p:nvPr/>
        </p:nvSpPr>
        <p:spPr>
          <a:xfrm>
            <a:off x="625642" y="1684422"/>
            <a:ext cx="3176337" cy="2574757"/>
          </a:xfrm>
          <a:prstGeom prst="round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6600" b="1" dirty="0">
                <a:solidFill>
                  <a:srgbClr val="FFFFFF"/>
                </a:solidFill>
              </a:rPr>
              <a:t>+67%</a:t>
            </a:r>
          </a:p>
        </p:txBody>
      </p:sp>
      <p:sp>
        <p:nvSpPr>
          <p:cNvPr id="10" name="Rectangle: Rounded Corners 9">
            <a:extLst>
              <a:ext uri="{FF2B5EF4-FFF2-40B4-BE49-F238E27FC236}">
                <a16:creationId xmlns:a16="http://schemas.microsoft.com/office/drawing/2014/main" id="{8F25F255-3CF0-49AD-9F0F-F8C43528F793}"/>
              </a:ext>
            </a:extLst>
          </p:cNvPr>
          <p:cNvSpPr/>
          <p:nvPr/>
        </p:nvSpPr>
        <p:spPr>
          <a:xfrm>
            <a:off x="4375484" y="1684421"/>
            <a:ext cx="3176337" cy="2574757"/>
          </a:xfrm>
          <a:prstGeom prst="round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+45%</a:t>
            </a:r>
          </a:p>
        </p:txBody>
      </p:sp>
      <p:sp>
        <p:nvSpPr>
          <p:cNvPr id="11" name="Rectangle: Rounded Corners 10">
            <a:extLst>
              <a:ext uri="{FF2B5EF4-FFF2-40B4-BE49-F238E27FC236}">
                <a16:creationId xmlns:a16="http://schemas.microsoft.com/office/drawing/2014/main" id="{7D7E202D-4147-430D-AAD3-E2E71D53DD85}"/>
              </a:ext>
            </a:extLst>
          </p:cNvPr>
          <p:cNvSpPr/>
          <p:nvPr/>
        </p:nvSpPr>
        <p:spPr>
          <a:xfrm>
            <a:off x="7972927" y="1684420"/>
            <a:ext cx="3176337" cy="2574757"/>
          </a:xfrm>
          <a:prstGeom prst="round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a:ea typeface="+mn-ea"/>
                <a:cs typeface="+mn-cs"/>
              </a:rPr>
              <a:t>61%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agree</a:t>
            </a:r>
            <a:endParaRPr kumimoji="0" lang="en-GB" sz="66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FA288C64-D1CD-4F32-9DA9-99BAE140A498}"/>
              </a:ext>
            </a:extLst>
          </p:cNvPr>
          <p:cNvSpPr txBox="1"/>
          <p:nvPr/>
        </p:nvSpPr>
        <p:spPr>
          <a:xfrm>
            <a:off x="8063480" y="4370792"/>
            <a:ext cx="317633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747474"/>
                </a:solidFill>
                <a:effectLst/>
                <a:uLnTx/>
                <a:uFillTx/>
                <a:ea typeface="+mn-ea"/>
                <a:cs typeface="+mn-cs"/>
              </a:rPr>
              <a:t>‘</a:t>
            </a:r>
            <a:r>
              <a:rPr kumimoji="0" lang="en-US" sz="1600" b="1" u="none" strike="noStrike" kern="1200" cap="none" spc="0" normalizeH="0" baseline="0" noProof="0" dirty="0">
                <a:ln>
                  <a:noFill/>
                </a:ln>
                <a:solidFill>
                  <a:srgbClr val="747474"/>
                </a:solidFill>
                <a:effectLst/>
                <a:uLnTx/>
                <a:uFillTx/>
                <a:ea typeface="+mn-ea"/>
                <a:cs typeface="+mn-cs"/>
              </a:rPr>
              <a:t>cinema ads tend to 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747474"/>
                </a:solidFill>
                <a:effectLst/>
                <a:uLnTx/>
                <a:uFillTx/>
                <a:ea typeface="+mn-ea"/>
                <a:cs typeface="+mn-cs"/>
              </a:rPr>
              <a:t>more entertaining </a:t>
            </a:r>
            <a:br>
              <a:rPr kumimoji="0" lang="en-US" sz="2000" b="1" u="none" strike="noStrike" kern="1200" cap="none" spc="0" normalizeH="0" baseline="0" noProof="0" dirty="0">
                <a:ln>
                  <a:noFill/>
                </a:ln>
                <a:solidFill>
                  <a:srgbClr val="747474"/>
                </a:solidFill>
                <a:effectLst/>
                <a:uLnTx/>
                <a:uFillTx/>
                <a:ea typeface="+mn-ea"/>
                <a:cs typeface="+mn-cs"/>
              </a:rPr>
            </a:br>
            <a:r>
              <a:rPr kumimoji="0" lang="en-US" sz="1600" b="1" u="none" strike="noStrike" kern="1200" cap="none" spc="0" normalizeH="0" baseline="0" noProof="0" dirty="0">
                <a:ln>
                  <a:noFill/>
                </a:ln>
                <a:solidFill>
                  <a:srgbClr val="747474"/>
                </a:solidFill>
                <a:effectLst/>
                <a:uLnTx/>
                <a:uFillTx/>
                <a:ea typeface="+mn-ea"/>
                <a:cs typeface="+mn-cs"/>
              </a:rPr>
              <a:t>than ads in other places’</a:t>
            </a:r>
          </a:p>
        </p:txBody>
      </p:sp>
      <p:sp>
        <p:nvSpPr>
          <p:cNvPr id="13" name="TextBox 12">
            <a:extLst>
              <a:ext uri="{FF2B5EF4-FFF2-40B4-BE49-F238E27FC236}">
                <a16:creationId xmlns:a16="http://schemas.microsoft.com/office/drawing/2014/main" id="{8F61C063-7621-4532-B000-2A4D8FDB9686}"/>
              </a:ext>
            </a:extLst>
          </p:cNvPr>
          <p:cNvSpPr txBox="1"/>
          <p:nvPr/>
        </p:nvSpPr>
        <p:spPr>
          <a:xfrm>
            <a:off x="625642" y="4370791"/>
            <a:ext cx="31763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747474"/>
                </a:solidFill>
                <a:effectLst/>
                <a:uLnTx/>
                <a:uFillTx/>
                <a:ea typeface="+mn-ea"/>
                <a:cs typeface="+mn-cs"/>
              </a:rPr>
              <a:t>More premium than (S)VOD and Live TV</a:t>
            </a:r>
            <a:endParaRPr kumimoji="0" lang="en-US" sz="1600" b="1" u="none" strike="noStrike" kern="1200" cap="none" spc="0" normalizeH="0" baseline="0" noProof="0" dirty="0">
              <a:ln>
                <a:noFill/>
              </a:ln>
              <a:solidFill>
                <a:srgbClr val="747474"/>
              </a:solidFill>
              <a:effectLst/>
              <a:uLnTx/>
              <a:uFillTx/>
              <a:ea typeface="+mn-ea"/>
              <a:cs typeface="+mn-cs"/>
            </a:endParaRPr>
          </a:p>
        </p:txBody>
      </p:sp>
      <p:sp>
        <p:nvSpPr>
          <p:cNvPr id="14" name="TextBox 13">
            <a:extLst>
              <a:ext uri="{FF2B5EF4-FFF2-40B4-BE49-F238E27FC236}">
                <a16:creationId xmlns:a16="http://schemas.microsoft.com/office/drawing/2014/main" id="{D09CB5D1-AE70-4A9E-9059-4844871F0FA6}"/>
              </a:ext>
            </a:extLst>
          </p:cNvPr>
          <p:cNvSpPr txBox="1"/>
          <p:nvPr/>
        </p:nvSpPr>
        <p:spPr>
          <a:xfrm>
            <a:off x="4375484" y="4366734"/>
            <a:ext cx="31763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747474"/>
                </a:solidFill>
                <a:effectLst/>
                <a:uLnTx/>
                <a:uFillTx/>
                <a:ea typeface="+mn-ea"/>
                <a:cs typeface="+mn-cs"/>
              </a:rPr>
              <a:t>More immersive than (S)VOD and Live TV</a:t>
            </a:r>
            <a:endParaRPr kumimoji="0" lang="en-US" sz="1600" b="1" u="none" strike="noStrike" kern="1200" cap="none" spc="0" normalizeH="0" baseline="0" noProof="0" dirty="0">
              <a:ln>
                <a:noFill/>
              </a:ln>
              <a:solidFill>
                <a:srgbClr val="747474"/>
              </a:solidFill>
              <a:effectLst/>
              <a:uLnTx/>
              <a:uFillTx/>
              <a:ea typeface="+mn-ea"/>
              <a:cs typeface="+mn-cs"/>
            </a:endParaRPr>
          </a:p>
        </p:txBody>
      </p:sp>
      <p:pic>
        <p:nvPicPr>
          <p:cNvPr id="15" name="Picture 14">
            <a:extLst>
              <a:ext uri="{FF2B5EF4-FFF2-40B4-BE49-F238E27FC236}">
                <a16:creationId xmlns:a16="http://schemas.microsoft.com/office/drawing/2014/main" id="{F6064DB8-7FCB-4E77-A5A5-AFCC6699FA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4423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72130215-084B-444E-8652-D24ACF6995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31500" y="1230647"/>
            <a:ext cx="5025056" cy="5025057"/>
          </a:xfrm>
          <a:prstGeom prst="rect">
            <a:avLst/>
          </a:prstGeom>
          <a:ln>
            <a:noFill/>
          </a:ln>
        </p:spPr>
      </p:pic>
      <p:sp>
        <p:nvSpPr>
          <p:cNvPr id="7" name="Title 6">
            <a:extLst>
              <a:ext uri="{FF2B5EF4-FFF2-40B4-BE49-F238E27FC236}">
                <a16:creationId xmlns:a16="http://schemas.microsoft.com/office/drawing/2014/main" id="{F8BA00C2-779C-4D87-AC2C-D19FF2385369}"/>
              </a:ext>
            </a:extLst>
          </p:cNvPr>
          <p:cNvSpPr>
            <a:spLocks noGrp="1"/>
          </p:cNvSpPr>
          <p:nvPr>
            <p:ph type="title"/>
          </p:nvPr>
        </p:nvSpPr>
        <p:spPr/>
        <p:txBody>
          <a:bodyPr/>
          <a:lstStyle/>
          <a:p>
            <a:r>
              <a:rPr lang="en-GB" dirty="0"/>
              <a:t>PERCEIVING ADS IN CINEMA TO BE MORE ENTERTAINING = INCREASED RECEPETIVITY </a:t>
            </a:r>
          </a:p>
        </p:txBody>
      </p:sp>
      <p:sp>
        <p:nvSpPr>
          <p:cNvPr id="10" name="Text Placeholder 9">
            <a:extLst>
              <a:ext uri="{FF2B5EF4-FFF2-40B4-BE49-F238E27FC236}">
                <a16:creationId xmlns:a16="http://schemas.microsoft.com/office/drawing/2014/main" id="{2CA47F3D-90B2-4DC5-B960-CF42249C52E7}"/>
              </a:ext>
            </a:extLst>
          </p:cNvPr>
          <p:cNvSpPr>
            <a:spLocks noGrp="1"/>
          </p:cNvSpPr>
          <p:nvPr>
            <p:ph type="body" sz="quarter" idx="14"/>
          </p:nvPr>
        </p:nvSpPr>
        <p:spPr/>
        <p:txBody>
          <a:bodyPr/>
          <a:lstStyle/>
          <a:p>
            <a:r>
              <a:rPr lang="en-GB" dirty="0"/>
              <a:t>As many cinemagoers agree that they don’t mind cinema ads as the film plays uninterrupted after as those who find it frustrating having to watch ads at regular intervals when watching content at home. </a:t>
            </a:r>
          </a:p>
        </p:txBody>
      </p:sp>
      <p:sp>
        <p:nvSpPr>
          <p:cNvPr id="9" name="Text Placeholder 8">
            <a:extLst>
              <a:ext uri="{FF2B5EF4-FFF2-40B4-BE49-F238E27FC236}">
                <a16:creationId xmlns:a16="http://schemas.microsoft.com/office/drawing/2014/main" id="{81ED5CAB-9477-4FBC-BBF7-5DEFA3853D3E}"/>
              </a:ext>
            </a:extLst>
          </p:cNvPr>
          <p:cNvSpPr>
            <a:spLocks noGrp="1"/>
          </p:cNvSpPr>
          <p:nvPr>
            <p:ph type="body" sz="quarter" idx="11"/>
          </p:nvPr>
        </p:nvSpPr>
        <p:spPr>
          <a:xfrm>
            <a:off x="4314400" y="6551224"/>
            <a:ext cx="7746581" cy="234808"/>
          </a:xfrm>
        </p:spPr>
        <p:txBody>
          <a:bodyPr/>
          <a:lstStyle/>
          <a:p>
            <a:r>
              <a:rPr kumimoji="0" lang="en-US" sz="800" b="0" i="0" u="none" strike="noStrike" kern="1200" cap="none" spc="0" normalizeH="0" baseline="0" noProof="0" dirty="0">
                <a:ln>
                  <a:noFill/>
                </a:ln>
                <a:solidFill>
                  <a:srgbClr val="747474"/>
                </a:solidFill>
                <a:effectLst/>
                <a:uLnTx/>
                <a:uFillTx/>
                <a:ea typeface="+mn-ea"/>
                <a:cs typeface="+mn-cs"/>
              </a:rPr>
              <a:t>To what extent do you agree or disagree with the following statements </a:t>
            </a:r>
            <a:r>
              <a:rPr kumimoji="0" lang="en-GB" sz="800" b="0" i="0" u="none" strike="noStrike" kern="1200" cap="none" spc="0" normalizeH="0" baseline="0" noProof="0" dirty="0">
                <a:ln>
                  <a:noFill/>
                </a:ln>
                <a:solidFill>
                  <a:srgbClr val="747474"/>
                </a:solidFill>
                <a:effectLst/>
                <a:uLnTx/>
                <a:uFillTx/>
                <a:ea typeface="+mn-ea"/>
                <a:cs typeface="+mn-cs"/>
              </a:rPr>
              <a:t>about watching films at the cinema?</a:t>
            </a:r>
            <a:r>
              <a:rPr kumimoji="0" lang="en-US" sz="800" b="0" i="0" u="none" strike="noStrike" kern="1200" cap="none" spc="0" normalizeH="0" baseline="0" noProof="0" dirty="0">
                <a:ln>
                  <a:noFill/>
                </a:ln>
                <a:solidFill>
                  <a:srgbClr val="747474"/>
                </a:solidFill>
                <a:effectLst/>
                <a:uLnTx/>
                <a:uFillTx/>
                <a:ea typeface="+mn-ea"/>
                <a:cs typeface="+mn-cs"/>
              </a:rPr>
              <a:t> Cinemagoers (n3,164).</a:t>
            </a:r>
          </a:p>
          <a:p>
            <a:endParaRPr lang="en-GB" dirty="0"/>
          </a:p>
        </p:txBody>
      </p:sp>
      <p:sp>
        <p:nvSpPr>
          <p:cNvPr id="13" name="Rectangle 12">
            <a:extLst>
              <a:ext uri="{FF2B5EF4-FFF2-40B4-BE49-F238E27FC236}">
                <a16:creationId xmlns:a16="http://schemas.microsoft.com/office/drawing/2014/main" id="{73D9FA11-5B14-4B36-815E-6071FB3DD72C}"/>
              </a:ext>
            </a:extLst>
          </p:cNvPr>
          <p:cNvSpPr/>
          <p:nvPr/>
        </p:nvSpPr>
        <p:spPr>
          <a:xfrm>
            <a:off x="235445" y="1230648"/>
            <a:ext cx="11723944" cy="5025057"/>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5" name="TextBox 14">
            <a:extLst>
              <a:ext uri="{FF2B5EF4-FFF2-40B4-BE49-F238E27FC236}">
                <a16:creationId xmlns:a16="http://schemas.microsoft.com/office/drawing/2014/main" id="{33792A12-9E0C-49B0-9143-BFFCE15600ED}"/>
              </a:ext>
            </a:extLst>
          </p:cNvPr>
          <p:cNvSpPr txBox="1"/>
          <p:nvPr/>
        </p:nvSpPr>
        <p:spPr>
          <a:xfrm>
            <a:off x="2126843" y="1413335"/>
            <a:ext cx="29197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 of cinemagoers who agree</a:t>
            </a:r>
          </a:p>
        </p:txBody>
      </p:sp>
      <p:sp>
        <p:nvSpPr>
          <p:cNvPr id="26" name="TextBox 25">
            <a:extLst>
              <a:ext uri="{FF2B5EF4-FFF2-40B4-BE49-F238E27FC236}">
                <a16:creationId xmlns:a16="http://schemas.microsoft.com/office/drawing/2014/main" id="{E862FF4A-510B-4E5B-9A59-13642EACD44C}"/>
              </a:ext>
            </a:extLst>
          </p:cNvPr>
          <p:cNvSpPr txBox="1"/>
          <p:nvPr/>
        </p:nvSpPr>
        <p:spPr>
          <a:xfrm>
            <a:off x="648611" y="3139578"/>
            <a:ext cx="25200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7474"/>
                </a:solidFill>
                <a:effectLst/>
                <a:uLnTx/>
                <a:uFillTx/>
                <a:ea typeface="+mn-ea"/>
                <a:cs typeface="+mn-cs"/>
              </a:rPr>
              <a:t>62%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u="none" strike="noStrike" kern="1200" cap="none" spc="0" normalizeH="0" baseline="0" noProof="0" dirty="0">
                <a:ln>
                  <a:noFill/>
                </a:ln>
                <a:solidFill>
                  <a:srgbClr val="747474"/>
                </a:solidFill>
                <a:effectLst/>
                <a:uLnTx/>
                <a:uFillTx/>
                <a:ea typeface="+mn-ea"/>
                <a:cs typeface="+mn-cs"/>
              </a:rPr>
              <a:t> ‘I </a:t>
            </a:r>
            <a:r>
              <a:rPr kumimoji="0" lang="en-GB" sz="1600" b="1" u="none" strike="noStrike" kern="1200" cap="none" spc="0" normalizeH="0" baseline="0" noProof="0" dirty="0">
                <a:ln>
                  <a:noFill/>
                </a:ln>
                <a:solidFill>
                  <a:schemeClr val="bg2"/>
                </a:solidFill>
                <a:effectLst/>
                <a:uLnTx/>
                <a:uFillTx/>
                <a:ea typeface="+mn-ea"/>
                <a:cs typeface="+mn-cs"/>
              </a:rPr>
              <a:t>don't mind the ads at the cinema </a:t>
            </a:r>
            <a:r>
              <a:rPr kumimoji="0" lang="en-GB" sz="1600" b="1" u="none" strike="noStrike" kern="1200" cap="none" spc="0" normalizeH="0" baseline="0" noProof="0" dirty="0">
                <a:ln>
                  <a:noFill/>
                </a:ln>
                <a:solidFill>
                  <a:srgbClr val="747474"/>
                </a:solidFill>
                <a:effectLst/>
                <a:uLnTx/>
                <a:uFillTx/>
                <a:ea typeface="+mn-ea"/>
                <a:cs typeface="+mn-cs"/>
              </a:rPr>
              <a:t>because I know I'll get to watch the film </a:t>
            </a:r>
            <a:r>
              <a:rPr kumimoji="0" lang="en-GB" sz="1600" b="1" u="none" strike="noStrike" kern="1200" cap="none" spc="0" normalizeH="0" baseline="0" noProof="0" dirty="0">
                <a:ln>
                  <a:noFill/>
                </a:ln>
                <a:solidFill>
                  <a:schemeClr val="bg2"/>
                </a:solidFill>
                <a:effectLst/>
                <a:uLnTx/>
                <a:uFillTx/>
                <a:ea typeface="+mn-ea"/>
                <a:cs typeface="+mn-cs"/>
              </a:rPr>
              <a:t>uninterrupted after them’</a:t>
            </a:r>
            <a:endParaRPr kumimoji="0" lang="en-GB" sz="1400" b="1" u="none" strike="noStrike" kern="1200" cap="none" spc="0" normalizeH="0" baseline="0" noProof="0" dirty="0">
              <a:ln>
                <a:noFill/>
              </a:ln>
              <a:solidFill>
                <a:schemeClr val="bg2"/>
              </a:solidFill>
              <a:effectLst/>
              <a:uLnTx/>
              <a:uFillTx/>
              <a:ea typeface="+mn-ea"/>
              <a:cs typeface="+mn-cs"/>
            </a:endParaRPr>
          </a:p>
        </p:txBody>
      </p:sp>
      <p:sp>
        <p:nvSpPr>
          <p:cNvPr id="27" name="TextBox 26">
            <a:extLst>
              <a:ext uri="{FF2B5EF4-FFF2-40B4-BE49-F238E27FC236}">
                <a16:creationId xmlns:a16="http://schemas.microsoft.com/office/drawing/2014/main" id="{93F1679D-4BCC-4484-AB48-2B67BBD3EAB6}"/>
              </a:ext>
            </a:extLst>
          </p:cNvPr>
          <p:cNvSpPr txBox="1"/>
          <p:nvPr/>
        </p:nvSpPr>
        <p:spPr>
          <a:xfrm>
            <a:off x="3672898" y="3100646"/>
            <a:ext cx="2520000"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7474"/>
                </a:solidFill>
                <a:effectLst/>
                <a:uLnTx/>
                <a:uFillTx/>
                <a:ea typeface="+mn-ea"/>
                <a:cs typeface="+mn-cs"/>
              </a:rPr>
              <a:t>62% </a:t>
            </a:r>
            <a:br>
              <a:rPr kumimoji="0" lang="en-GB" sz="1400" b="0" i="1" u="none" strike="noStrike" kern="1200" cap="none" spc="0" normalizeH="0" baseline="0" noProof="0" dirty="0">
                <a:ln>
                  <a:noFill/>
                </a:ln>
                <a:solidFill>
                  <a:srgbClr val="747474"/>
                </a:solidFill>
                <a:effectLst/>
                <a:uLnTx/>
                <a:uFillTx/>
                <a:ea typeface="+mn-ea"/>
                <a:cs typeface="+mn-cs"/>
              </a:rPr>
            </a:br>
            <a:r>
              <a:rPr kumimoji="0" lang="en-GB" sz="1600" b="1" i="1" u="none" strike="noStrike" kern="1200" cap="none" spc="0" normalizeH="0" baseline="0" noProof="0" dirty="0">
                <a:ln>
                  <a:noFill/>
                </a:ln>
                <a:solidFill>
                  <a:srgbClr val="747474"/>
                </a:solidFill>
                <a:effectLst/>
                <a:uLnTx/>
                <a:uFillTx/>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‘It’s </a:t>
            </a:r>
            <a:r>
              <a:rPr kumimoji="0" lang="en-GB" sz="1600" b="1" u="none" strike="noStrike" kern="1200" cap="none" spc="0" normalizeH="0" baseline="0" noProof="0" dirty="0">
                <a:ln>
                  <a:noFill/>
                </a:ln>
                <a:solidFill>
                  <a:schemeClr val="bg2"/>
                </a:solidFill>
                <a:effectLst/>
                <a:uLnTx/>
                <a:uFillTx/>
                <a:ea typeface="+mn-ea"/>
                <a:cs typeface="+mn-cs"/>
              </a:rPr>
              <a:t>frustrating having to watch ads at regular intervals </a:t>
            </a:r>
            <a:r>
              <a:rPr kumimoji="0" lang="en-GB" sz="1600" b="1" u="none" strike="noStrike" kern="1200" cap="none" spc="0" normalizeH="0" baseline="0" noProof="0" dirty="0">
                <a:ln>
                  <a:noFill/>
                </a:ln>
                <a:solidFill>
                  <a:srgbClr val="747474"/>
                </a:solidFill>
                <a:effectLst/>
                <a:uLnTx/>
                <a:uFillTx/>
                <a:ea typeface="+mn-ea"/>
                <a:cs typeface="+mn-cs"/>
              </a:rPr>
              <a:t>when watching films, TV shows, documentaries &amp; sport at home’</a:t>
            </a:r>
            <a:endParaRPr kumimoji="0" lang="en-GB" sz="1400" b="1" u="none" strike="noStrike" kern="1200" cap="none" spc="0" normalizeH="0" baseline="0" noProof="0" dirty="0">
              <a:ln>
                <a:noFill/>
              </a:ln>
              <a:solidFill>
                <a:srgbClr val="747474"/>
              </a:solidFill>
              <a:effectLst/>
              <a:uLnTx/>
              <a:uFillTx/>
              <a:ea typeface="+mn-ea"/>
              <a:cs typeface="+mn-cs"/>
            </a:endParaRPr>
          </a:p>
        </p:txBody>
      </p:sp>
      <p:pic>
        <p:nvPicPr>
          <p:cNvPr id="28" name="Picture 8" descr="Social Media Icon 4024574">
            <a:extLst>
              <a:ext uri="{FF2B5EF4-FFF2-40B4-BE49-F238E27FC236}">
                <a16:creationId xmlns:a16="http://schemas.microsoft.com/office/drawing/2014/main" id="{7DD2013C-2FC3-4563-A1C0-4FF7594A2E61}"/>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91983" y="1953465"/>
            <a:ext cx="1025291" cy="10252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ocial Media Icon 4024574">
            <a:extLst>
              <a:ext uri="{FF2B5EF4-FFF2-40B4-BE49-F238E27FC236}">
                <a16:creationId xmlns:a16="http://schemas.microsoft.com/office/drawing/2014/main" id="{E129AF55-5214-435A-9DF6-F202F494386D}"/>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V="1">
            <a:off x="4420252" y="2180957"/>
            <a:ext cx="1025291" cy="10252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9F3A8E6-1276-415C-9AF1-DE0BAFE796E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245951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97A3212A-C06A-99B1-3615-20C9AE3F72B7}"/>
              </a:ext>
            </a:extLst>
          </p:cNvPr>
          <p:cNvCxnSpPr>
            <a:cxnSpLocks/>
          </p:cNvCxnSpPr>
          <p:nvPr/>
        </p:nvCxnSpPr>
        <p:spPr>
          <a:xfrm flipH="1" flipV="1">
            <a:off x="6510834" y="3426349"/>
            <a:ext cx="221" cy="184184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14A509-5170-A31D-A3EC-DF4291E1ABB6}"/>
              </a:ext>
            </a:extLst>
          </p:cNvPr>
          <p:cNvCxnSpPr>
            <a:cxnSpLocks/>
          </p:cNvCxnSpPr>
          <p:nvPr/>
        </p:nvCxnSpPr>
        <p:spPr>
          <a:xfrm flipV="1">
            <a:off x="5019440" y="1904529"/>
            <a:ext cx="0" cy="145299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F7C4603-1DE6-8627-44F9-C809A055656B}"/>
              </a:ext>
            </a:extLst>
          </p:cNvPr>
          <p:cNvCxnSpPr>
            <a:cxnSpLocks/>
          </p:cNvCxnSpPr>
          <p:nvPr/>
        </p:nvCxnSpPr>
        <p:spPr>
          <a:xfrm flipV="1">
            <a:off x="1329197" y="1578734"/>
            <a:ext cx="0" cy="173636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96D9D9-D86A-7657-CCDE-71BB01AEAF68}"/>
              </a:ext>
            </a:extLst>
          </p:cNvPr>
          <p:cNvCxnSpPr>
            <a:cxnSpLocks/>
          </p:cNvCxnSpPr>
          <p:nvPr/>
        </p:nvCxnSpPr>
        <p:spPr>
          <a:xfrm flipV="1">
            <a:off x="859547" y="2116067"/>
            <a:ext cx="0" cy="122475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08FF34E-5920-F4E5-4767-8CF3387EF7B1}"/>
              </a:ext>
            </a:extLst>
          </p:cNvPr>
          <p:cNvCxnSpPr>
            <a:cxnSpLocks/>
          </p:cNvCxnSpPr>
          <p:nvPr/>
        </p:nvCxnSpPr>
        <p:spPr>
          <a:xfrm flipV="1">
            <a:off x="189807" y="3309005"/>
            <a:ext cx="0" cy="14670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FDC92BE-EE4A-E54C-BFF3-8CF766BB78B9}"/>
              </a:ext>
            </a:extLst>
          </p:cNvPr>
          <p:cNvSpPr txBox="1">
            <a:spLocks/>
          </p:cNvSpPr>
          <p:nvPr/>
        </p:nvSpPr>
        <p:spPr bwMode="gray">
          <a:xfrm>
            <a:off x="234924" y="166466"/>
            <a:ext cx="11747021" cy="390876"/>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63">
              <a:defRPr/>
            </a:pPr>
            <a:r>
              <a:rPr lang="en-US" sz="2540" spc="91" dirty="0">
                <a:solidFill>
                  <a:srgbClr val="FFFFFF"/>
                </a:solidFill>
                <a:latin typeface="Impact"/>
              </a:rPr>
              <a:t>THE REST OF THE YEAR IS SHAPING UP TO BE AN EXCITING ONE WITH PLENTY ON OFFER…</a:t>
            </a:r>
          </a:p>
        </p:txBody>
      </p:sp>
      <p:sp>
        <p:nvSpPr>
          <p:cNvPr id="55" name="Rectangle: Rounded Corners 3">
            <a:extLst>
              <a:ext uri="{FF2B5EF4-FFF2-40B4-BE49-F238E27FC236}">
                <a16:creationId xmlns:a16="http://schemas.microsoft.com/office/drawing/2014/main" id="{81113650-8D03-47D7-B289-DF003545C79F}"/>
              </a:ext>
            </a:extLst>
          </p:cNvPr>
          <p:cNvSpPr/>
          <p:nvPr/>
        </p:nvSpPr>
        <p:spPr>
          <a:xfrm>
            <a:off x="-1" y="3262451"/>
            <a:ext cx="12192001" cy="2612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296">
              <a:defRPr/>
            </a:pPr>
            <a:endParaRPr lang="en-GB" sz="1799" spc="91" dirty="0">
              <a:solidFill>
                <a:srgbClr val="000000"/>
              </a:solidFill>
              <a:latin typeface="Impact"/>
            </a:endParaRPr>
          </a:p>
        </p:txBody>
      </p:sp>
      <p:sp>
        <p:nvSpPr>
          <p:cNvPr id="49" name="Title 1">
            <a:extLst>
              <a:ext uri="{FF2B5EF4-FFF2-40B4-BE49-F238E27FC236}">
                <a16:creationId xmlns:a16="http://schemas.microsoft.com/office/drawing/2014/main" id="{C68C5B15-DC98-F257-37FD-95B785B2A300}"/>
              </a:ext>
            </a:extLst>
          </p:cNvPr>
          <p:cNvSpPr txBox="1">
            <a:spLocks/>
          </p:cNvSpPr>
          <p:nvPr/>
        </p:nvSpPr>
        <p:spPr bwMode="gray">
          <a:xfrm>
            <a:off x="3129" y="3329153"/>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MAR</a:t>
            </a:r>
          </a:p>
        </p:txBody>
      </p:sp>
      <p:sp>
        <p:nvSpPr>
          <p:cNvPr id="51" name="Title 1">
            <a:extLst>
              <a:ext uri="{FF2B5EF4-FFF2-40B4-BE49-F238E27FC236}">
                <a16:creationId xmlns:a16="http://schemas.microsoft.com/office/drawing/2014/main" id="{7EA10582-2AE8-7D62-FEC1-2AD8B044236F}"/>
              </a:ext>
            </a:extLst>
          </p:cNvPr>
          <p:cNvSpPr txBox="1">
            <a:spLocks/>
          </p:cNvSpPr>
          <p:nvPr/>
        </p:nvSpPr>
        <p:spPr bwMode="gray">
          <a:xfrm>
            <a:off x="1214897" y="3329153"/>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APR</a:t>
            </a:r>
          </a:p>
        </p:txBody>
      </p:sp>
      <p:sp>
        <p:nvSpPr>
          <p:cNvPr id="52" name="Title 1">
            <a:extLst>
              <a:ext uri="{FF2B5EF4-FFF2-40B4-BE49-F238E27FC236}">
                <a16:creationId xmlns:a16="http://schemas.microsoft.com/office/drawing/2014/main" id="{5FFA68A6-5BE4-0C32-5604-53F9BC7B38BC}"/>
              </a:ext>
            </a:extLst>
          </p:cNvPr>
          <p:cNvSpPr txBox="1">
            <a:spLocks/>
          </p:cNvSpPr>
          <p:nvPr/>
        </p:nvSpPr>
        <p:spPr bwMode="gray">
          <a:xfrm>
            <a:off x="2433865" y="3333513"/>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MAY</a:t>
            </a:r>
          </a:p>
        </p:txBody>
      </p:sp>
      <p:sp>
        <p:nvSpPr>
          <p:cNvPr id="53" name="Title 1">
            <a:extLst>
              <a:ext uri="{FF2B5EF4-FFF2-40B4-BE49-F238E27FC236}">
                <a16:creationId xmlns:a16="http://schemas.microsoft.com/office/drawing/2014/main" id="{B0738183-F9F0-6797-645D-53246778B9BD}"/>
              </a:ext>
            </a:extLst>
          </p:cNvPr>
          <p:cNvSpPr txBox="1">
            <a:spLocks/>
          </p:cNvSpPr>
          <p:nvPr/>
        </p:nvSpPr>
        <p:spPr bwMode="gray">
          <a:xfrm>
            <a:off x="3753975" y="3328780"/>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JUN</a:t>
            </a:r>
          </a:p>
        </p:txBody>
      </p:sp>
      <p:sp>
        <p:nvSpPr>
          <p:cNvPr id="56" name="Title 1">
            <a:extLst>
              <a:ext uri="{FF2B5EF4-FFF2-40B4-BE49-F238E27FC236}">
                <a16:creationId xmlns:a16="http://schemas.microsoft.com/office/drawing/2014/main" id="{BFAED1DA-E089-13BB-E9D9-50E9FD0035A8}"/>
              </a:ext>
            </a:extLst>
          </p:cNvPr>
          <p:cNvSpPr txBox="1">
            <a:spLocks/>
          </p:cNvSpPr>
          <p:nvPr/>
        </p:nvSpPr>
        <p:spPr bwMode="gray">
          <a:xfrm>
            <a:off x="4959734" y="3315097"/>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JUL</a:t>
            </a:r>
          </a:p>
        </p:txBody>
      </p:sp>
      <p:sp>
        <p:nvSpPr>
          <p:cNvPr id="58" name="Title 1">
            <a:extLst>
              <a:ext uri="{FF2B5EF4-FFF2-40B4-BE49-F238E27FC236}">
                <a16:creationId xmlns:a16="http://schemas.microsoft.com/office/drawing/2014/main" id="{0444A0D1-ADA5-FC2F-F41B-9C213615E104}"/>
              </a:ext>
            </a:extLst>
          </p:cNvPr>
          <p:cNvSpPr txBox="1">
            <a:spLocks/>
          </p:cNvSpPr>
          <p:nvPr/>
        </p:nvSpPr>
        <p:spPr bwMode="gray">
          <a:xfrm>
            <a:off x="6199061" y="3324262"/>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AUG</a:t>
            </a:r>
          </a:p>
        </p:txBody>
      </p:sp>
      <p:sp>
        <p:nvSpPr>
          <p:cNvPr id="59" name="Title 1">
            <a:extLst>
              <a:ext uri="{FF2B5EF4-FFF2-40B4-BE49-F238E27FC236}">
                <a16:creationId xmlns:a16="http://schemas.microsoft.com/office/drawing/2014/main" id="{F9B19B72-976F-5F6A-625F-4E037538ED4E}"/>
              </a:ext>
            </a:extLst>
          </p:cNvPr>
          <p:cNvSpPr txBox="1">
            <a:spLocks/>
          </p:cNvSpPr>
          <p:nvPr/>
        </p:nvSpPr>
        <p:spPr bwMode="gray">
          <a:xfrm>
            <a:off x="7326418" y="3315097"/>
            <a:ext cx="326409"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SEP</a:t>
            </a:r>
          </a:p>
        </p:txBody>
      </p:sp>
      <p:sp>
        <p:nvSpPr>
          <p:cNvPr id="60" name="Title 1">
            <a:extLst>
              <a:ext uri="{FF2B5EF4-FFF2-40B4-BE49-F238E27FC236}">
                <a16:creationId xmlns:a16="http://schemas.microsoft.com/office/drawing/2014/main" id="{E8F83E1F-08E3-6C2F-0CD4-8F731EF916C8}"/>
              </a:ext>
            </a:extLst>
          </p:cNvPr>
          <p:cNvSpPr txBox="1">
            <a:spLocks/>
          </p:cNvSpPr>
          <p:nvPr/>
        </p:nvSpPr>
        <p:spPr bwMode="gray">
          <a:xfrm>
            <a:off x="8551539" y="3322846"/>
            <a:ext cx="326757"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OCT</a:t>
            </a:r>
          </a:p>
        </p:txBody>
      </p:sp>
      <p:sp>
        <p:nvSpPr>
          <p:cNvPr id="61" name="Title 1">
            <a:extLst>
              <a:ext uri="{FF2B5EF4-FFF2-40B4-BE49-F238E27FC236}">
                <a16:creationId xmlns:a16="http://schemas.microsoft.com/office/drawing/2014/main" id="{76ED3C6F-B425-758B-CFED-99C5B858DCFB}"/>
              </a:ext>
            </a:extLst>
          </p:cNvPr>
          <p:cNvSpPr txBox="1">
            <a:spLocks/>
          </p:cNvSpPr>
          <p:nvPr/>
        </p:nvSpPr>
        <p:spPr bwMode="gray">
          <a:xfrm>
            <a:off x="9790226" y="3314117"/>
            <a:ext cx="329763"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NOV</a:t>
            </a:r>
          </a:p>
        </p:txBody>
      </p:sp>
      <p:sp>
        <p:nvSpPr>
          <p:cNvPr id="62" name="Title 1">
            <a:extLst>
              <a:ext uri="{FF2B5EF4-FFF2-40B4-BE49-F238E27FC236}">
                <a16:creationId xmlns:a16="http://schemas.microsoft.com/office/drawing/2014/main" id="{944F19E6-B189-A0B7-2EBF-4A306F0D367C}"/>
              </a:ext>
            </a:extLst>
          </p:cNvPr>
          <p:cNvSpPr txBox="1">
            <a:spLocks/>
          </p:cNvSpPr>
          <p:nvPr/>
        </p:nvSpPr>
        <p:spPr bwMode="gray">
          <a:xfrm>
            <a:off x="10951040" y="3321735"/>
            <a:ext cx="264449"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DEC</a:t>
            </a:r>
          </a:p>
        </p:txBody>
      </p:sp>
      <p:pic>
        <p:nvPicPr>
          <p:cNvPr id="106" name="Picture 105" descr="Text&#10;&#10;Description automatically generated with medium confidence">
            <a:extLst>
              <a:ext uri="{FF2B5EF4-FFF2-40B4-BE49-F238E27FC236}">
                <a16:creationId xmlns:a16="http://schemas.microsoft.com/office/drawing/2014/main" id="{F109AF7B-ADC0-58A9-6685-FEC88F5D7B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491" y="4140163"/>
            <a:ext cx="875163" cy="390906"/>
          </a:xfrm>
          <a:prstGeom prst="rect">
            <a:avLst/>
          </a:prstGeom>
        </p:spPr>
      </p:pic>
      <p:cxnSp>
        <p:nvCxnSpPr>
          <p:cNvPr id="114" name="Straight Connector 113">
            <a:extLst>
              <a:ext uri="{FF2B5EF4-FFF2-40B4-BE49-F238E27FC236}">
                <a16:creationId xmlns:a16="http://schemas.microsoft.com/office/drawing/2014/main" id="{A191F646-DD54-AE41-2242-53CDC09319A6}"/>
              </a:ext>
            </a:extLst>
          </p:cNvPr>
          <p:cNvCxnSpPr>
            <a:cxnSpLocks/>
          </p:cNvCxnSpPr>
          <p:nvPr/>
        </p:nvCxnSpPr>
        <p:spPr>
          <a:xfrm flipV="1">
            <a:off x="11768677" y="1468180"/>
            <a:ext cx="0" cy="198416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8217E96E-C2F4-B167-C7EE-48FCE5E6A3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39360" y="4334209"/>
            <a:ext cx="1276126" cy="571696"/>
          </a:xfrm>
          <a:prstGeom prst="rect">
            <a:avLst/>
          </a:prstGeom>
        </p:spPr>
      </p:pic>
      <p:pic>
        <p:nvPicPr>
          <p:cNvPr id="32" name="Picture 31">
            <a:extLst>
              <a:ext uri="{FF2B5EF4-FFF2-40B4-BE49-F238E27FC236}">
                <a16:creationId xmlns:a16="http://schemas.microsoft.com/office/drawing/2014/main" id="{50F1FA83-E27A-B360-A9CA-ED6E128C5C8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4644" b="24555"/>
          <a:stretch/>
        </p:blipFill>
        <p:spPr>
          <a:xfrm>
            <a:off x="8378595" y="1744274"/>
            <a:ext cx="1162883" cy="550668"/>
          </a:xfrm>
          <a:prstGeom prst="rect">
            <a:avLst/>
          </a:prstGeom>
        </p:spPr>
      </p:pic>
      <p:cxnSp>
        <p:nvCxnSpPr>
          <p:cNvPr id="141" name="Straight Connector 140">
            <a:extLst>
              <a:ext uri="{FF2B5EF4-FFF2-40B4-BE49-F238E27FC236}">
                <a16:creationId xmlns:a16="http://schemas.microsoft.com/office/drawing/2014/main" id="{7434FF1F-77A9-6E88-A3EE-74D7CEAFCBE8}"/>
              </a:ext>
            </a:extLst>
          </p:cNvPr>
          <p:cNvCxnSpPr>
            <a:cxnSpLocks/>
          </p:cNvCxnSpPr>
          <p:nvPr/>
        </p:nvCxnSpPr>
        <p:spPr>
          <a:xfrm flipV="1">
            <a:off x="10611373" y="2239105"/>
            <a:ext cx="0" cy="103733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D64511CE-7F52-6635-1A7B-F2F489035F0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75671" y="4311358"/>
            <a:ext cx="995770" cy="663847"/>
          </a:xfrm>
          <a:prstGeom prst="rect">
            <a:avLst/>
          </a:prstGeom>
        </p:spPr>
      </p:pic>
      <p:cxnSp>
        <p:nvCxnSpPr>
          <p:cNvPr id="145" name="Straight Connector 144">
            <a:extLst>
              <a:ext uri="{FF2B5EF4-FFF2-40B4-BE49-F238E27FC236}">
                <a16:creationId xmlns:a16="http://schemas.microsoft.com/office/drawing/2014/main" id="{272F0CF0-24ED-13BF-6252-D75DD61CB718}"/>
              </a:ext>
            </a:extLst>
          </p:cNvPr>
          <p:cNvCxnSpPr>
            <a:cxnSpLocks/>
          </p:cNvCxnSpPr>
          <p:nvPr/>
        </p:nvCxnSpPr>
        <p:spPr>
          <a:xfrm flipV="1">
            <a:off x="9955108" y="1756246"/>
            <a:ext cx="12394" cy="152451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909670-5C1F-24FF-AF48-CAD790CB80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53268" y="1894772"/>
            <a:ext cx="725472" cy="1001878"/>
          </a:xfrm>
          <a:prstGeom prst="rect">
            <a:avLst/>
          </a:prstGeom>
        </p:spPr>
      </p:pic>
      <p:cxnSp>
        <p:nvCxnSpPr>
          <p:cNvPr id="64" name="Straight Connector 63">
            <a:extLst>
              <a:ext uri="{FF2B5EF4-FFF2-40B4-BE49-F238E27FC236}">
                <a16:creationId xmlns:a16="http://schemas.microsoft.com/office/drawing/2014/main" id="{006A981E-A1B6-9AB3-9C11-DFDCCBCE0D77}"/>
              </a:ext>
            </a:extLst>
          </p:cNvPr>
          <p:cNvCxnSpPr>
            <a:cxnSpLocks/>
          </p:cNvCxnSpPr>
          <p:nvPr/>
        </p:nvCxnSpPr>
        <p:spPr>
          <a:xfrm flipV="1">
            <a:off x="11981945" y="2333455"/>
            <a:ext cx="0" cy="98828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06924F-F9F9-E6CB-0D04-F6D53FE5F067}"/>
              </a:ext>
            </a:extLst>
          </p:cNvPr>
          <p:cNvCxnSpPr>
            <a:cxnSpLocks/>
            <a:endCxn id="32" idx="2"/>
          </p:cNvCxnSpPr>
          <p:nvPr/>
        </p:nvCxnSpPr>
        <p:spPr>
          <a:xfrm flipV="1">
            <a:off x="8957176" y="2294943"/>
            <a:ext cx="2861" cy="115902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7557F93-6C9D-633E-96E3-71BB4F4ACCB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231739" y="1260801"/>
            <a:ext cx="1411742" cy="423079"/>
          </a:xfrm>
          <a:prstGeom prst="rect">
            <a:avLst/>
          </a:prstGeom>
        </p:spPr>
      </p:pic>
      <p:pic>
        <p:nvPicPr>
          <p:cNvPr id="8" name="Picture 7" descr="Text, logo&#10;&#10;Description automatically generated">
            <a:extLst>
              <a:ext uri="{FF2B5EF4-FFF2-40B4-BE49-F238E27FC236}">
                <a16:creationId xmlns:a16="http://schemas.microsoft.com/office/drawing/2014/main" id="{DD4A09F0-8D00-48C1-93BE-2FABFED08DC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4595" y="1782965"/>
            <a:ext cx="1184360" cy="666203"/>
          </a:xfrm>
          <a:prstGeom prst="rect">
            <a:avLst/>
          </a:prstGeom>
        </p:spPr>
      </p:pic>
      <p:pic>
        <p:nvPicPr>
          <p:cNvPr id="17" name="Picture 16" descr="Logo&#10;&#10;Description automatically generated">
            <a:extLst>
              <a:ext uri="{FF2B5EF4-FFF2-40B4-BE49-F238E27FC236}">
                <a16:creationId xmlns:a16="http://schemas.microsoft.com/office/drawing/2014/main" id="{EA39940D-789C-43AB-A104-F884AB2C338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33347" b="39514"/>
          <a:stretch/>
        </p:blipFill>
        <p:spPr>
          <a:xfrm>
            <a:off x="10622290" y="1416303"/>
            <a:ext cx="1562857" cy="231605"/>
          </a:xfrm>
          <a:prstGeom prst="rect">
            <a:avLst/>
          </a:prstGeom>
        </p:spPr>
      </p:pic>
      <p:pic>
        <p:nvPicPr>
          <p:cNvPr id="562178" name="Picture 2" descr="Aquaman and the Lost Kingdom - Wikipedia">
            <a:extLst>
              <a:ext uri="{FF2B5EF4-FFF2-40B4-BE49-F238E27FC236}">
                <a16:creationId xmlns:a16="http://schemas.microsoft.com/office/drawing/2014/main" id="{F06BA888-9B34-4D7F-A747-DE1464A9C5E1}"/>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t="-1302"/>
          <a:stretch/>
        </p:blipFill>
        <p:spPr bwMode="auto">
          <a:xfrm>
            <a:off x="11166752" y="1978414"/>
            <a:ext cx="1009728" cy="6649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6C0DA60-8FDF-C9AA-A2F7-2E9BCCD2E83B}"/>
              </a:ext>
            </a:extLst>
          </p:cNvPr>
          <p:cNvCxnSpPr>
            <a:cxnSpLocks/>
          </p:cNvCxnSpPr>
          <p:nvPr/>
        </p:nvCxnSpPr>
        <p:spPr>
          <a:xfrm flipV="1">
            <a:off x="10317559" y="3309005"/>
            <a:ext cx="3701" cy="72306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3797E9D-DC89-8DD8-DF56-08764F0F904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4142" y="2341126"/>
            <a:ext cx="931057" cy="414955"/>
          </a:xfrm>
          <a:prstGeom prst="rect">
            <a:avLst/>
          </a:prstGeom>
        </p:spPr>
      </p:pic>
      <p:pic>
        <p:nvPicPr>
          <p:cNvPr id="11" name="Picture 10" descr="Shape, icon&#10;&#10;Description automatically generated with medium confidence">
            <a:extLst>
              <a:ext uri="{FF2B5EF4-FFF2-40B4-BE49-F238E27FC236}">
                <a16:creationId xmlns:a16="http://schemas.microsoft.com/office/drawing/2014/main" id="{E05C5A48-48B4-EF65-0EE1-756672DFC5BD}"/>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82719" y="4688092"/>
            <a:ext cx="1166396" cy="947968"/>
          </a:xfrm>
          <a:prstGeom prst="rect">
            <a:avLst/>
          </a:prstGeom>
        </p:spPr>
      </p:pic>
      <p:pic>
        <p:nvPicPr>
          <p:cNvPr id="107" name="Picture 106" descr="Logo&#10;&#10;Description automatically generated">
            <a:extLst>
              <a:ext uri="{FF2B5EF4-FFF2-40B4-BE49-F238E27FC236}">
                <a16:creationId xmlns:a16="http://schemas.microsoft.com/office/drawing/2014/main" id="{D22D128B-A313-0795-E36A-1D6255F4BF9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52222" y="1391117"/>
            <a:ext cx="1159762" cy="433775"/>
          </a:xfrm>
          <a:prstGeom prst="rect">
            <a:avLst/>
          </a:prstGeom>
        </p:spPr>
      </p:pic>
      <p:pic>
        <p:nvPicPr>
          <p:cNvPr id="14" name="Picture 13">
            <a:extLst>
              <a:ext uri="{FF2B5EF4-FFF2-40B4-BE49-F238E27FC236}">
                <a16:creationId xmlns:a16="http://schemas.microsoft.com/office/drawing/2014/main" id="{99C39E2A-45A5-FE42-DD6A-DA8AC54F805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422" y="4720181"/>
            <a:ext cx="675267" cy="634342"/>
          </a:xfrm>
          <a:prstGeom prst="rect">
            <a:avLst/>
          </a:prstGeom>
        </p:spPr>
      </p:pic>
      <p:pic>
        <p:nvPicPr>
          <p:cNvPr id="23" name="Picture 22">
            <a:extLst>
              <a:ext uri="{FF2B5EF4-FFF2-40B4-BE49-F238E27FC236}">
                <a16:creationId xmlns:a16="http://schemas.microsoft.com/office/drawing/2014/main" id="{0371449A-7F48-7EF3-E3CB-75BFE556B56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337743" y="5037353"/>
            <a:ext cx="1500355" cy="589110"/>
          </a:xfrm>
          <a:prstGeom prst="rect">
            <a:avLst/>
          </a:prstGeom>
        </p:spPr>
      </p:pic>
      <p:pic>
        <p:nvPicPr>
          <p:cNvPr id="38" name="Picture 37" descr="Text&#10;&#10;Description automatically generated">
            <a:extLst>
              <a:ext uri="{FF2B5EF4-FFF2-40B4-BE49-F238E27FC236}">
                <a16:creationId xmlns:a16="http://schemas.microsoft.com/office/drawing/2014/main" id="{AE101D55-BC6E-DAB9-9585-B234F9C60B3D}"/>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506478" y="1912103"/>
            <a:ext cx="772404" cy="417432"/>
          </a:xfrm>
          <a:prstGeom prst="rect">
            <a:avLst/>
          </a:prstGeom>
        </p:spPr>
      </p:pic>
      <p:pic>
        <p:nvPicPr>
          <p:cNvPr id="40" name="Picture 39" descr="Logo&#10;&#10;Description automatically generated">
            <a:extLst>
              <a:ext uri="{FF2B5EF4-FFF2-40B4-BE49-F238E27FC236}">
                <a16:creationId xmlns:a16="http://schemas.microsoft.com/office/drawing/2014/main" id="{8345B4EB-D6D1-58F9-1241-80CBF4900225}"/>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0365427" y="4894606"/>
            <a:ext cx="808483" cy="663558"/>
          </a:xfrm>
          <a:prstGeom prst="rect">
            <a:avLst/>
          </a:prstGeom>
        </p:spPr>
      </p:pic>
      <p:cxnSp>
        <p:nvCxnSpPr>
          <p:cNvPr id="44" name="Straight Connector 43">
            <a:extLst>
              <a:ext uri="{FF2B5EF4-FFF2-40B4-BE49-F238E27FC236}">
                <a16:creationId xmlns:a16="http://schemas.microsoft.com/office/drawing/2014/main" id="{DA838DAF-96C3-FF1F-2A4F-7E44BB7F2A49}"/>
              </a:ext>
            </a:extLst>
          </p:cNvPr>
          <p:cNvCxnSpPr>
            <a:cxnSpLocks/>
          </p:cNvCxnSpPr>
          <p:nvPr/>
        </p:nvCxnSpPr>
        <p:spPr>
          <a:xfrm flipV="1">
            <a:off x="501339" y="2777843"/>
            <a:ext cx="0" cy="65115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A2B025-3EDE-6211-240D-5DFB71B5C5DA}"/>
              </a:ext>
            </a:extLst>
          </p:cNvPr>
          <p:cNvCxnSpPr>
            <a:cxnSpLocks/>
          </p:cNvCxnSpPr>
          <p:nvPr/>
        </p:nvCxnSpPr>
        <p:spPr>
          <a:xfrm flipV="1">
            <a:off x="984085" y="3452346"/>
            <a:ext cx="0" cy="65115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B6BF480-684D-CBE1-EE9E-5F189CAADE70}"/>
              </a:ext>
            </a:extLst>
          </p:cNvPr>
          <p:cNvCxnSpPr>
            <a:cxnSpLocks/>
          </p:cNvCxnSpPr>
          <p:nvPr/>
        </p:nvCxnSpPr>
        <p:spPr>
          <a:xfrm flipV="1">
            <a:off x="1707376" y="3398564"/>
            <a:ext cx="6692" cy="12895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0105914-F709-ACC3-7228-7C7660D05EC4}"/>
              </a:ext>
            </a:extLst>
          </p:cNvPr>
          <p:cNvCxnSpPr>
            <a:cxnSpLocks/>
          </p:cNvCxnSpPr>
          <p:nvPr/>
        </p:nvCxnSpPr>
        <p:spPr>
          <a:xfrm flipV="1">
            <a:off x="2735331" y="2215217"/>
            <a:ext cx="0" cy="122475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8" name="Picture 12" descr="Guardians of the Galaxy Vol. 3 (2023) - IMDb">
            <a:extLst>
              <a:ext uri="{FF2B5EF4-FFF2-40B4-BE49-F238E27FC236}">
                <a16:creationId xmlns:a16="http://schemas.microsoft.com/office/drawing/2014/main" id="{69B38819-CCB9-FE07-1A12-E4B921E791E6}"/>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1836734" y="1914286"/>
            <a:ext cx="1738002" cy="869051"/>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AFAB4495-9B1C-F991-E651-068CEE0A1478}"/>
              </a:ext>
            </a:extLst>
          </p:cNvPr>
          <p:cNvCxnSpPr>
            <a:cxnSpLocks/>
          </p:cNvCxnSpPr>
          <p:nvPr/>
        </p:nvCxnSpPr>
        <p:spPr>
          <a:xfrm flipV="1">
            <a:off x="3345544" y="3497298"/>
            <a:ext cx="0" cy="90058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E1B5717-D422-F4AC-601C-FE9F0F7E718E}"/>
              </a:ext>
            </a:extLst>
          </p:cNvPr>
          <p:cNvPicPr>
            <a:picLocks noChangeAspect="1"/>
          </p:cNvPicPr>
          <p:nvPr/>
        </p:nvPicPr>
        <p:blipFill>
          <a:blip r:embed="rId19"/>
          <a:stretch>
            <a:fillRect/>
          </a:stretch>
        </p:blipFill>
        <p:spPr>
          <a:xfrm>
            <a:off x="2616471" y="4142318"/>
            <a:ext cx="1409858" cy="779363"/>
          </a:xfrm>
          <a:prstGeom prst="rect">
            <a:avLst/>
          </a:prstGeom>
        </p:spPr>
      </p:pic>
      <p:cxnSp>
        <p:nvCxnSpPr>
          <p:cNvPr id="79" name="Straight Connector 78">
            <a:extLst>
              <a:ext uri="{FF2B5EF4-FFF2-40B4-BE49-F238E27FC236}">
                <a16:creationId xmlns:a16="http://schemas.microsoft.com/office/drawing/2014/main" id="{3A7C8337-5CF6-C468-7F17-9CF065B73302}"/>
              </a:ext>
            </a:extLst>
          </p:cNvPr>
          <p:cNvCxnSpPr>
            <a:cxnSpLocks/>
          </p:cNvCxnSpPr>
          <p:nvPr/>
        </p:nvCxnSpPr>
        <p:spPr>
          <a:xfrm flipV="1">
            <a:off x="3598180" y="1599367"/>
            <a:ext cx="0" cy="173636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004B50FB-410F-A7F9-89CA-F75700FF33C5}"/>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996822" y="1059203"/>
            <a:ext cx="1209809" cy="736655"/>
          </a:xfrm>
          <a:prstGeom prst="rect">
            <a:avLst/>
          </a:prstGeom>
        </p:spPr>
      </p:pic>
      <p:cxnSp>
        <p:nvCxnSpPr>
          <p:cNvPr id="80" name="Straight Connector 79">
            <a:extLst>
              <a:ext uri="{FF2B5EF4-FFF2-40B4-BE49-F238E27FC236}">
                <a16:creationId xmlns:a16="http://schemas.microsoft.com/office/drawing/2014/main" id="{3ED52F71-1C59-7EBB-6C3F-BEEFB17516C3}"/>
              </a:ext>
            </a:extLst>
          </p:cNvPr>
          <p:cNvCxnSpPr>
            <a:cxnSpLocks/>
          </p:cNvCxnSpPr>
          <p:nvPr/>
        </p:nvCxnSpPr>
        <p:spPr>
          <a:xfrm flipV="1">
            <a:off x="4096897" y="3441614"/>
            <a:ext cx="0" cy="154809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D151C72-19EB-7A80-7765-294DCAA7C8CD}"/>
              </a:ext>
            </a:extLst>
          </p:cNvPr>
          <p:cNvCxnSpPr>
            <a:cxnSpLocks/>
          </p:cNvCxnSpPr>
          <p:nvPr/>
        </p:nvCxnSpPr>
        <p:spPr>
          <a:xfrm flipV="1">
            <a:off x="4463871" y="2469669"/>
            <a:ext cx="0" cy="94889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90" name="Picture 18" descr="Transformers: Rise of the Beasts (2023) - IMDb">
            <a:extLst>
              <a:ext uri="{FF2B5EF4-FFF2-40B4-BE49-F238E27FC236}">
                <a16:creationId xmlns:a16="http://schemas.microsoft.com/office/drawing/2014/main" id="{B12F60AB-4D8B-0EE4-7F49-63CF33EC1DBE}"/>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3633537" y="2385459"/>
            <a:ext cx="1741103" cy="4317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Indiana Jones 5 (2023) - IMDb">
            <a:extLst>
              <a:ext uri="{FF2B5EF4-FFF2-40B4-BE49-F238E27FC236}">
                <a16:creationId xmlns:a16="http://schemas.microsoft.com/office/drawing/2014/main" id="{01DCB829-8090-DB2E-ED85-097CB3D3F467}"/>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4272507" y="1561437"/>
            <a:ext cx="1468859" cy="6638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A1C30AA-241A-2ED4-2828-8D1000FC4A81}"/>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823592" y="1167970"/>
            <a:ext cx="2152435" cy="213641"/>
          </a:xfrm>
          <a:prstGeom prst="rect">
            <a:avLst/>
          </a:prstGeom>
        </p:spPr>
      </p:pic>
      <p:cxnSp>
        <p:nvCxnSpPr>
          <p:cNvPr id="98" name="Straight Connector 97">
            <a:extLst>
              <a:ext uri="{FF2B5EF4-FFF2-40B4-BE49-F238E27FC236}">
                <a16:creationId xmlns:a16="http://schemas.microsoft.com/office/drawing/2014/main" id="{366B3300-D369-DC13-E473-DB042BD50C27}"/>
              </a:ext>
            </a:extLst>
          </p:cNvPr>
          <p:cNvCxnSpPr>
            <a:cxnSpLocks/>
          </p:cNvCxnSpPr>
          <p:nvPr/>
        </p:nvCxnSpPr>
        <p:spPr>
          <a:xfrm flipV="1">
            <a:off x="5903491" y="1410631"/>
            <a:ext cx="0" cy="198579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B15C9A7-22CD-76C5-9452-5D3FA2671472}"/>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t="-1" b="-8071"/>
          <a:stretch/>
        </p:blipFill>
        <p:spPr>
          <a:xfrm>
            <a:off x="5340176" y="2081885"/>
            <a:ext cx="1133789" cy="673956"/>
          </a:xfrm>
          <a:prstGeom prst="rect">
            <a:avLst/>
          </a:prstGeom>
        </p:spPr>
      </p:pic>
      <p:cxnSp>
        <p:nvCxnSpPr>
          <p:cNvPr id="103" name="Straight Connector 102">
            <a:extLst>
              <a:ext uri="{FF2B5EF4-FFF2-40B4-BE49-F238E27FC236}">
                <a16:creationId xmlns:a16="http://schemas.microsoft.com/office/drawing/2014/main" id="{06188AEC-E957-3659-49D4-87CC95043D49}"/>
              </a:ext>
            </a:extLst>
          </p:cNvPr>
          <p:cNvCxnSpPr>
            <a:cxnSpLocks/>
          </p:cNvCxnSpPr>
          <p:nvPr/>
        </p:nvCxnSpPr>
        <p:spPr>
          <a:xfrm flipV="1">
            <a:off x="5668888" y="3357523"/>
            <a:ext cx="0" cy="90058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3D4DA09-A236-5A79-CB4D-D10854CD0C89}"/>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4360584" y="3738986"/>
            <a:ext cx="1919990" cy="469517"/>
          </a:xfrm>
          <a:prstGeom prst="rect">
            <a:avLst/>
          </a:prstGeom>
        </p:spPr>
      </p:pic>
      <p:cxnSp>
        <p:nvCxnSpPr>
          <p:cNvPr id="104" name="Straight Connector 103">
            <a:extLst>
              <a:ext uri="{FF2B5EF4-FFF2-40B4-BE49-F238E27FC236}">
                <a16:creationId xmlns:a16="http://schemas.microsoft.com/office/drawing/2014/main" id="{577A6D9F-1334-4FCF-973F-C4AE88060EE1}"/>
              </a:ext>
            </a:extLst>
          </p:cNvPr>
          <p:cNvCxnSpPr>
            <a:cxnSpLocks/>
          </p:cNvCxnSpPr>
          <p:nvPr/>
        </p:nvCxnSpPr>
        <p:spPr>
          <a:xfrm flipV="1">
            <a:off x="6947589" y="2742939"/>
            <a:ext cx="0" cy="73219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2" name="Picture 111">
            <a:extLst>
              <a:ext uri="{FF2B5EF4-FFF2-40B4-BE49-F238E27FC236}">
                <a16:creationId xmlns:a16="http://schemas.microsoft.com/office/drawing/2014/main" id="{744F5A13-BAA7-EA24-C269-D524BC18C42D}"/>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6015603" y="4501318"/>
            <a:ext cx="979939" cy="659231"/>
          </a:xfrm>
          <a:prstGeom prst="rect">
            <a:avLst/>
          </a:prstGeom>
        </p:spPr>
      </p:pic>
      <p:pic>
        <p:nvPicPr>
          <p:cNvPr id="34" name="Picture 33" descr="Text&#10;&#10;Description automatically generated">
            <a:extLst>
              <a:ext uri="{FF2B5EF4-FFF2-40B4-BE49-F238E27FC236}">
                <a16:creationId xmlns:a16="http://schemas.microsoft.com/office/drawing/2014/main" id="{76D5DD18-0BB7-EB72-E3F6-75D3E015580E}"/>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a:stretch/>
        </p:blipFill>
        <p:spPr>
          <a:xfrm>
            <a:off x="5965007" y="5316983"/>
            <a:ext cx="1092095" cy="421053"/>
          </a:xfrm>
          <a:prstGeom prst="rect">
            <a:avLst/>
          </a:prstGeom>
        </p:spPr>
      </p:pic>
      <p:pic>
        <p:nvPicPr>
          <p:cNvPr id="36" name="Picture 35" descr="Logo&#10;&#10;Description automatically generated">
            <a:extLst>
              <a:ext uri="{FF2B5EF4-FFF2-40B4-BE49-F238E27FC236}">
                <a16:creationId xmlns:a16="http://schemas.microsoft.com/office/drawing/2014/main" id="{76E0A1A7-EEB5-80FB-7B69-7E9AF4627A4C}"/>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6508195" y="2242056"/>
            <a:ext cx="864436" cy="647159"/>
          </a:xfrm>
          <a:prstGeom prst="rect">
            <a:avLst/>
          </a:prstGeom>
        </p:spPr>
      </p:pic>
      <p:cxnSp>
        <p:nvCxnSpPr>
          <p:cNvPr id="120" name="Straight Connector 119">
            <a:extLst>
              <a:ext uri="{FF2B5EF4-FFF2-40B4-BE49-F238E27FC236}">
                <a16:creationId xmlns:a16="http://schemas.microsoft.com/office/drawing/2014/main" id="{2E807580-A3AE-220D-C002-29821F0AD93D}"/>
              </a:ext>
            </a:extLst>
          </p:cNvPr>
          <p:cNvCxnSpPr>
            <a:cxnSpLocks/>
          </p:cNvCxnSpPr>
          <p:nvPr/>
        </p:nvCxnSpPr>
        <p:spPr>
          <a:xfrm flipV="1">
            <a:off x="7888263" y="2416955"/>
            <a:ext cx="4418" cy="100939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4B21797-09B8-ADCC-812B-CD709EC8DF66}"/>
              </a:ext>
            </a:extLst>
          </p:cNvPr>
          <p:cNvCxnSpPr>
            <a:cxnSpLocks/>
          </p:cNvCxnSpPr>
          <p:nvPr/>
        </p:nvCxnSpPr>
        <p:spPr>
          <a:xfrm flipV="1">
            <a:off x="7652827" y="3364247"/>
            <a:ext cx="0" cy="67115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9F276E-7AF3-810D-224B-39146E85277D}"/>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7037444" y="4122372"/>
            <a:ext cx="1233314" cy="202905"/>
          </a:xfrm>
          <a:prstGeom prst="rect">
            <a:avLst/>
          </a:prstGeom>
        </p:spPr>
      </p:pic>
      <p:cxnSp>
        <p:nvCxnSpPr>
          <p:cNvPr id="130" name="Straight Connector 129">
            <a:extLst>
              <a:ext uri="{FF2B5EF4-FFF2-40B4-BE49-F238E27FC236}">
                <a16:creationId xmlns:a16="http://schemas.microsoft.com/office/drawing/2014/main" id="{227C9AE7-A117-5B17-BA55-ED670D588A78}"/>
              </a:ext>
            </a:extLst>
          </p:cNvPr>
          <p:cNvCxnSpPr>
            <a:cxnSpLocks/>
          </p:cNvCxnSpPr>
          <p:nvPr/>
        </p:nvCxnSpPr>
        <p:spPr>
          <a:xfrm flipV="1">
            <a:off x="9231739" y="3468370"/>
            <a:ext cx="0" cy="90058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795A7D0-C261-0163-FE37-A59209937FBD}"/>
              </a:ext>
            </a:extLst>
          </p:cNvPr>
          <p:cNvCxnSpPr>
            <a:cxnSpLocks/>
          </p:cNvCxnSpPr>
          <p:nvPr/>
        </p:nvCxnSpPr>
        <p:spPr>
          <a:xfrm flipV="1">
            <a:off x="10781781" y="3366117"/>
            <a:ext cx="0" cy="154809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33BE841-534C-735D-4F81-BDAA8B66B069}"/>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9626631" y="3785797"/>
            <a:ext cx="1309885" cy="546688"/>
          </a:xfrm>
          <a:prstGeom prst="rect">
            <a:avLst/>
          </a:prstGeom>
        </p:spPr>
      </p:pic>
      <p:cxnSp>
        <p:nvCxnSpPr>
          <p:cNvPr id="133" name="Straight Connector 132">
            <a:extLst>
              <a:ext uri="{FF2B5EF4-FFF2-40B4-BE49-F238E27FC236}">
                <a16:creationId xmlns:a16="http://schemas.microsoft.com/office/drawing/2014/main" id="{F5B98D45-8CD8-CEBF-5183-DF4402AB5A27}"/>
              </a:ext>
            </a:extLst>
          </p:cNvPr>
          <p:cNvCxnSpPr>
            <a:cxnSpLocks/>
          </p:cNvCxnSpPr>
          <p:nvPr/>
        </p:nvCxnSpPr>
        <p:spPr>
          <a:xfrm flipV="1">
            <a:off x="11585061" y="3398565"/>
            <a:ext cx="0" cy="90058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2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DAB34F-63FD-409D-A266-0ED3738F0200}"/>
              </a:ext>
            </a:extLst>
          </p:cNvPr>
          <p:cNvSpPr>
            <a:spLocks noGrp="1"/>
          </p:cNvSpPr>
          <p:nvPr>
            <p:ph type="title"/>
          </p:nvPr>
        </p:nvSpPr>
        <p:spPr/>
        <p:txBody>
          <a:bodyPr/>
          <a:lstStyle/>
          <a:p>
            <a:r>
              <a:rPr lang="en-GB" dirty="0"/>
              <a:t>…AND THE SLATE LOOKS APPEALING TO CINEMAGOERS</a:t>
            </a:r>
          </a:p>
        </p:txBody>
      </p:sp>
      <p:sp>
        <p:nvSpPr>
          <p:cNvPr id="10" name="Text Placeholder 9">
            <a:extLst>
              <a:ext uri="{FF2B5EF4-FFF2-40B4-BE49-F238E27FC236}">
                <a16:creationId xmlns:a16="http://schemas.microsoft.com/office/drawing/2014/main" id="{1F7DC1EB-9ED8-4764-B918-B47154ED5BA4}"/>
              </a:ext>
            </a:extLst>
          </p:cNvPr>
          <p:cNvSpPr>
            <a:spLocks noGrp="1"/>
          </p:cNvSpPr>
          <p:nvPr>
            <p:ph type="body" sz="quarter" idx="14"/>
          </p:nvPr>
        </p:nvSpPr>
        <p:spPr/>
        <p:txBody>
          <a:bodyPr/>
          <a:lstStyle/>
          <a:p>
            <a:r>
              <a:rPr kumimoji="0" lang="en-GB" sz="1400" i="0" u="none" strike="noStrike" kern="1200" cap="none" spc="0" normalizeH="0" baseline="0" noProof="0" dirty="0">
                <a:ln>
                  <a:noFill/>
                </a:ln>
                <a:effectLst/>
                <a:uLnTx/>
                <a:uFillTx/>
                <a:ea typeface="Verdana" panose="020B0604030504040204" pitchFamily="34" charset="0"/>
                <a:cs typeface="+mj-cs"/>
              </a:rPr>
              <a:t>96% of cinemagoers plan to see at least one of this year’s big releases, with cinemagoers on average planning to watch 6 of the upcoming titles tested. This is also the case even among those who earlier said they intended to go to the cinema less.  </a:t>
            </a:r>
          </a:p>
          <a:p>
            <a:endParaRPr lang="en-GB" dirty="0"/>
          </a:p>
        </p:txBody>
      </p:sp>
      <p:sp>
        <p:nvSpPr>
          <p:cNvPr id="9" name="Text Placeholder 8">
            <a:extLst>
              <a:ext uri="{FF2B5EF4-FFF2-40B4-BE49-F238E27FC236}">
                <a16:creationId xmlns:a16="http://schemas.microsoft.com/office/drawing/2014/main" id="{301B1804-43BA-4E3A-A0ED-39624D4D16AD}"/>
              </a:ext>
            </a:extLst>
          </p:cNvPr>
          <p:cNvSpPr>
            <a:spLocks noGrp="1"/>
          </p:cNvSpPr>
          <p:nvPr>
            <p:ph type="body" sz="quarter" idx="11"/>
          </p:nvPr>
        </p:nvSpPr>
        <p:spPr>
          <a:xfrm>
            <a:off x="1636296" y="6501702"/>
            <a:ext cx="10424686" cy="357918"/>
          </a:xfrm>
        </p:spPr>
        <p:txBody>
          <a:bodyPr/>
          <a:lstStyle/>
          <a:p>
            <a:r>
              <a:rPr kumimoji="0" lang="en-GB" sz="800" b="0" i="0" u="none" strike="noStrike" kern="1200" cap="none" spc="0" normalizeH="0" baseline="0" noProof="0" dirty="0">
                <a:ln>
                  <a:noFill/>
                </a:ln>
                <a:solidFill>
                  <a:srgbClr val="747474"/>
                </a:solidFill>
                <a:effectLst/>
                <a:uLnTx/>
                <a:uFillTx/>
                <a:ea typeface="+mn-ea"/>
                <a:cs typeface="+mn-cs"/>
              </a:rPr>
              <a:t>Below is a list of films that are due to be released at the cinema this year, in order of release. Which, if any, of these films do you intend to watch at the cinema? </a:t>
            </a:r>
          </a:p>
          <a:p>
            <a:r>
              <a:rPr kumimoji="0" lang="en-GB" sz="800" b="0" i="0" u="none" strike="noStrike" kern="1200" cap="none" spc="0" normalizeH="0" baseline="0" noProof="0" dirty="0">
                <a:ln>
                  <a:noFill/>
                </a:ln>
                <a:solidFill>
                  <a:srgbClr val="747474"/>
                </a:solidFill>
                <a:effectLst/>
                <a:uLnTx/>
                <a:uFillTx/>
                <a:ea typeface="+mn-ea"/>
                <a:cs typeface="+mn-cs"/>
              </a:rPr>
              <a:t>28 films on the list. Total sample (n=3,164), those who intend to visit the cinema (next 6 months)… Less (n=922), the same (n=1,787), more (n=455).</a:t>
            </a:r>
          </a:p>
          <a:p>
            <a:endParaRPr lang="en-GB" dirty="0"/>
          </a:p>
        </p:txBody>
      </p:sp>
      <p:sp>
        <p:nvSpPr>
          <p:cNvPr id="13" name="Rectangle 12">
            <a:extLst>
              <a:ext uri="{FF2B5EF4-FFF2-40B4-BE49-F238E27FC236}">
                <a16:creationId xmlns:a16="http://schemas.microsoft.com/office/drawing/2014/main" id="{94D0C410-4623-4289-B686-6B319F9D7448}"/>
              </a:ext>
            </a:extLst>
          </p:cNvPr>
          <p:cNvSpPr/>
          <p:nvPr/>
        </p:nvSpPr>
        <p:spPr>
          <a:xfrm>
            <a:off x="5930819" y="3619285"/>
            <a:ext cx="1614664" cy="15428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4" name="Rectangle 13">
            <a:extLst>
              <a:ext uri="{FF2B5EF4-FFF2-40B4-BE49-F238E27FC236}">
                <a16:creationId xmlns:a16="http://schemas.microsoft.com/office/drawing/2014/main" id="{D633C7B5-6104-4F28-83B5-5AF78D730B56}"/>
              </a:ext>
            </a:extLst>
          </p:cNvPr>
          <p:cNvSpPr/>
          <p:nvPr/>
        </p:nvSpPr>
        <p:spPr>
          <a:xfrm>
            <a:off x="7639823" y="3608881"/>
            <a:ext cx="1614664" cy="15428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5598EFAF-56B7-407E-8077-5EEAADA589D5}"/>
              </a:ext>
            </a:extLst>
          </p:cNvPr>
          <p:cNvSpPr/>
          <p:nvPr/>
        </p:nvSpPr>
        <p:spPr>
          <a:xfrm>
            <a:off x="9404265" y="3619285"/>
            <a:ext cx="1614664" cy="15428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6" name="Rectangle 15">
            <a:extLst>
              <a:ext uri="{FF2B5EF4-FFF2-40B4-BE49-F238E27FC236}">
                <a16:creationId xmlns:a16="http://schemas.microsoft.com/office/drawing/2014/main" id="{6AB1898D-C460-45BE-BAB0-E1E1A9D7048A}"/>
              </a:ext>
            </a:extLst>
          </p:cNvPr>
          <p:cNvSpPr/>
          <p:nvPr/>
        </p:nvSpPr>
        <p:spPr>
          <a:xfrm>
            <a:off x="528387" y="1353542"/>
            <a:ext cx="11123612" cy="455612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7" name="TextBox 16">
            <a:extLst>
              <a:ext uri="{FF2B5EF4-FFF2-40B4-BE49-F238E27FC236}">
                <a16:creationId xmlns:a16="http://schemas.microsoft.com/office/drawing/2014/main" id="{FF8AEC4D-0438-4B00-92FE-8A7B5C10DEF7}"/>
              </a:ext>
            </a:extLst>
          </p:cNvPr>
          <p:cNvSpPr txBox="1"/>
          <p:nvPr/>
        </p:nvSpPr>
        <p:spPr>
          <a:xfrm>
            <a:off x="7733287" y="1969088"/>
            <a:ext cx="131691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747474"/>
                </a:solidFill>
                <a:effectLst/>
                <a:uLnTx/>
                <a:uFillTx/>
                <a:ea typeface="+mn-ea"/>
                <a:cs typeface="+mn-cs"/>
              </a:rPr>
              <a:t>6</a:t>
            </a:r>
            <a:endParaRPr kumimoji="0" lang="en-GB" sz="2000" b="1" i="1" u="none" strike="noStrike" kern="1200" cap="none" spc="0" normalizeH="0" baseline="0" noProof="0" dirty="0">
              <a:ln>
                <a:noFill/>
              </a:ln>
              <a:solidFill>
                <a:srgbClr val="92EEE5">
                  <a:lumMod val="50000"/>
                </a:srgbClr>
              </a:solidFill>
              <a:effectLst/>
              <a:uLnTx/>
              <a:uFillTx/>
              <a:ea typeface="+mn-ea"/>
              <a:cs typeface="+mn-cs"/>
            </a:endParaRPr>
          </a:p>
        </p:txBody>
      </p:sp>
      <p:sp>
        <p:nvSpPr>
          <p:cNvPr id="18" name="TextBox 17">
            <a:extLst>
              <a:ext uri="{FF2B5EF4-FFF2-40B4-BE49-F238E27FC236}">
                <a16:creationId xmlns:a16="http://schemas.microsoft.com/office/drawing/2014/main" id="{B723B54C-31A8-4D9B-BBDF-A5F7465F8AA9}"/>
              </a:ext>
            </a:extLst>
          </p:cNvPr>
          <p:cNvSpPr txBox="1"/>
          <p:nvPr/>
        </p:nvSpPr>
        <p:spPr>
          <a:xfrm>
            <a:off x="6079693" y="3589315"/>
            <a:ext cx="1316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accent2"/>
                </a:solidFill>
                <a:effectLst/>
                <a:uLnTx/>
                <a:uFillTx/>
                <a:ea typeface="+mn-ea"/>
                <a:cs typeface="+mn-cs"/>
              </a:rPr>
              <a:t>6</a:t>
            </a:r>
            <a:endParaRPr kumimoji="0" lang="en-GB" sz="1400" b="1" i="1" u="none" strike="noStrike" kern="1200" cap="none" spc="0" normalizeH="0" baseline="0" noProof="0" dirty="0">
              <a:ln>
                <a:noFill/>
              </a:ln>
              <a:solidFill>
                <a:schemeClr val="accent2"/>
              </a:solidFill>
              <a:effectLst/>
              <a:uLnTx/>
              <a:uFillTx/>
              <a:ea typeface="+mn-ea"/>
              <a:cs typeface="+mn-cs"/>
            </a:endParaRPr>
          </a:p>
        </p:txBody>
      </p:sp>
      <p:sp>
        <p:nvSpPr>
          <p:cNvPr id="19" name="TextBox 18">
            <a:extLst>
              <a:ext uri="{FF2B5EF4-FFF2-40B4-BE49-F238E27FC236}">
                <a16:creationId xmlns:a16="http://schemas.microsoft.com/office/drawing/2014/main" id="{461FF121-42DA-47E6-AFDA-0B9EF84810E2}"/>
              </a:ext>
            </a:extLst>
          </p:cNvPr>
          <p:cNvSpPr txBox="1"/>
          <p:nvPr/>
        </p:nvSpPr>
        <p:spPr>
          <a:xfrm>
            <a:off x="7131745" y="3176636"/>
            <a:ext cx="2520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47474"/>
                </a:solidFill>
                <a:effectLst/>
                <a:uLnTx/>
                <a:uFillTx/>
                <a:ea typeface="+mn-ea"/>
                <a:cs typeface="+mn-cs"/>
              </a:rPr>
              <a:t>All cinemagoers</a:t>
            </a:r>
            <a:endParaRPr kumimoji="0" lang="en-GB" sz="1400" b="1" i="0" u="none" strike="noStrike" kern="1200" cap="none" spc="0" normalizeH="0" baseline="0" noProof="0">
              <a:ln>
                <a:noFill/>
              </a:ln>
              <a:solidFill>
                <a:srgbClr val="92EEE5">
                  <a:lumMod val="50000"/>
                </a:srgbClr>
              </a:solidFill>
              <a:effectLst/>
              <a:uLnTx/>
              <a:uFillTx/>
              <a:ea typeface="+mn-ea"/>
              <a:cs typeface="+mn-cs"/>
            </a:endParaRPr>
          </a:p>
        </p:txBody>
      </p:sp>
      <p:sp>
        <p:nvSpPr>
          <p:cNvPr id="20" name="TextBox 19">
            <a:extLst>
              <a:ext uri="{FF2B5EF4-FFF2-40B4-BE49-F238E27FC236}">
                <a16:creationId xmlns:a16="http://schemas.microsoft.com/office/drawing/2014/main" id="{F8652F86-ECCE-4820-AD79-F861045F11F5}"/>
              </a:ext>
            </a:extLst>
          </p:cNvPr>
          <p:cNvSpPr txBox="1"/>
          <p:nvPr/>
        </p:nvSpPr>
        <p:spPr>
          <a:xfrm>
            <a:off x="7788697" y="3589315"/>
            <a:ext cx="1316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accent4"/>
                </a:solidFill>
                <a:effectLst/>
                <a:uLnTx/>
                <a:uFillTx/>
                <a:ea typeface="+mn-ea"/>
                <a:cs typeface="+mn-cs"/>
              </a:rPr>
              <a:t>6</a:t>
            </a:r>
            <a:endParaRPr kumimoji="0" lang="en-GB" sz="1400" b="1" i="1" u="none" strike="noStrike" kern="1200" cap="none" spc="0" normalizeH="0" baseline="0" noProof="0" dirty="0">
              <a:ln>
                <a:noFill/>
              </a:ln>
              <a:solidFill>
                <a:schemeClr val="accent4"/>
              </a:solidFill>
              <a:effectLst/>
              <a:uLnTx/>
              <a:uFillTx/>
              <a:ea typeface="+mn-ea"/>
              <a:cs typeface="+mn-cs"/>
            </a:endParaRPr>
          </a:p>
        </p:txBody>
      </p:sp>
      <p:sp>
        <p:nvSpPr>
          <p:cNvPr id="21" name="TextBox 20">
            <a:extLst>
              <a:ext uri="{FF2B5EF4-FFF2-40B4-BE49-F238E27FC236}">
                <a16:creationId xmlns:a16="http://schemas.microsoft.com/office/drawing/2014/main" id="{06F8F78F-CBA7-4FFE-9CE1-A03824C0806F}"/>
              </a:ext>
            </a:extLst>
          </p:cNvPr>
          <p:cNvSpPr txBox="1"/>
          <p:nvPr/>
        </p:nvSpPr>
        <p:spPr>
          <a:xfrm>
            <a:off x="9553139" y="3589315"/>
            <a:ext cx="1316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bg2"/>
                </a:solidFill>
                <a:effectLst/>
                <a:uLnTx/>
                <a:uFillTx/>
                <a:ea typeface="+mn-ea"/>
                <a:cs typeface="+mn-cs"/>
              </a:rPr>
              <a:t>8</a:t>
            </a:r>
            <a:endParaRPr kumimoji="0" lang="en-GB" sz="1400" b="1" i="0" u="none" strike="noStrike" kern="1200" cap="none" spc="0" normalizeH="0" baseline="0" noProof="0" dirty="0">
              <a:ln>
                <a:noFill/>
              </a:ln>
              <a:solidFill>
                <a:schemeClr val="bg2"/>
              </a:solidFill>
              <a:effectLst/>
              <a:uLnTx/>
              <a:uFillTx/>
              <a:ea typeface="+mn-ea"/>
              <a:cs typeface="+mn-cs"/>
            </a:endParaRPr>
          </a:p>
        </p:txBody>
      </p:sp>
      <p:sp>
        <p:nvSpPr>
          <p:cNvPr id="22" name="TextBox 21">
            <a:extLst>
              <a:ext uri="{FF2B5EF4-FFF2-40B4-BE49-F238E27FC236}">
                <a16:creationId xmlns:a16="http://schemas.microsoft.com/office/drawing/2014/main" id="{B5D1CE41-AED1-47C0-817C-09C0532775C8}"/>
              </a:ext>
            </a:extLst>
          </p:cNvPr>
          <p:cNvSpPr txBox="1"/>
          <p:nvPr/>
        </p:nvSpPr>
        <p:spPr>
          <a:xfrm>
            <a:off x="6670149" y="1561758"/>
            <a:ext cx="34431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Number of titles selected on average for intend to watch when released</a:t>
            </a:r>
            <a:endParaRPr kumimoji="0" lang="en-US" sz="1400" b="1" i="0" u="none" strike="noStrike" kern="1200" cap="none" spc="0" normalizeH="0" baseline="0" noProof="0" dirty="0">
              <a:ln>
                <a:noFill/>
              </a:ln>
              <a:solidFill>
                <a:srgbClr val="747474"/>
              </a:solidFill>
              <a:effectLst/>
              <a:uLnTx/>
              <a:uFillTx/>
              <a:ea typeface="+mn-ea"/>
              <a:cs typeface="+mn-cs"/>
            </a:endParaRPr>
          </a:p>
        </p:txBody>
      </p:sp>
      <p:sp>
        <p:nvSpPr>
          <p:cNvPr id="23" name="TextBox 22">
            <a:extLst>
              <a:ext uri="{FF2B5EF4-FFF2-40B4-BE49-F238E27FC236}">
                <a16:creationId xmlns:a16="http://schemas.microsoft.com/office/drawing/2014/main" id="{3235E7F2-924A-4204-A7C0-F1A415FDB9E7}"/>
              </a:ext>
            </a:extLst>
          </p:cNvPr>
          <p:cNvSpPr txBox="1"/>
          <p:nvPr/>
        </p:nvSpPr>
        <p:spPr>
          <a:xfrm>
            <a:off x="5930819" y="4505394"/>
            <a:ext cx="16146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ea typeface="+mn-ea"/>
                <a:cs typeface="+mn-cs"/>
              </a:rPr>
              <a:t>Those who intend to visit the cinema </a:t>
            </a:r>
            <a:r>
              <a:rPr kumimoji="0" lang="en-GB" sz="1200" b="1" i="0" u="none" strike="noStrike" kern="1200" cap="none" spc="0" normalizeH="0" baseline="0" noProof="0" dirty="0">
                <a:ln>
                  <a:noFill/>
                </a:ln>
                <a:solidFill>
                  <a:schemeClr val="accent2"/>
                </a:solidFill>
                <a:effectLst/>
                <a:uLnTx/>
                <a:uFillTx/>
                <a:ea typeface="+mn-ea"/>
                <a:cs typeface="+mn-cs"/>
              </a:rPr>
              <a:t>less </a:t>
            </a:r>
          </a:p>
        </p:txBody>
      </p:sp>
      <p:sp>
        <p:nvSpPr>
          <p:cNvPr id="24" name="TextBox 23">
            <a:extLst>
              <a:ext uri="{FF2B5EF4-FFF2-40B4-BE49-F238E27FC236}">
                <a16:creationId xmlns:a16="http://schemas.microsoft.com/office/drawing/2014/main" id="{9E6C1387-B54C-4025-9FF3-1168EE697C87}"/>
              </a:ext>
            </a:extLst>
          </p:cNvPr>
          <p:cNvSpPr txBox="1"/>
          <p:nvPr/>
        </p:nvSpPr>
        <p:spPr>
          <a:xfrm>
            <a:off x="9425439" y="4505394"/>
            <a:ext cx="15723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ea typeface="+mn-ea"/>
                <a:cs typeface="+mn-cs"/>
              </a:rPr>
              <a:t>Those who intend to visit the cinema </a:t>
            </a:r>
            <a:r>
              <a:rPr kumimoji="0" lang="en-GB" sz="1200" b="1" i="0" u="none" strike="noStrike" kern="1200" cap="none" spc="0" normalizeH="0" baseline="0" noProof="0" dirty="0">
                <a:ln>
                  <a:noFill/>
                </a:ln>
                <a:solidFill>
                  <a:schemeClr val="bg2"/>
                </a:solidFill>
                <a:effectLst/>
                <a:uLnTx/>
                <a:uFillTx/>
                <a:ea typeface="+mn-ea"/>
                <a:cs typeface="+mn-cs"/>
              </a:rPr>
              <a:t>more </a:t>
            </a:r>
          </a:p>
        </p:txBody>
      </p:sp>
      <p:sp>
        <p:nvSpPr>
          <p:cNvPr id="25" name="TextBox 24">
            <a:extLst>
              <a:ext uri="{FF2B5EF4-FFF2-40B4-BE49-F238E27FC236}">
                <a16:creationId xmlns:a16="http://schemas.microsoft.com/office/drawing/2014/main" id="{ABD3FF5A-2037-474B-B18C-D00D0134F57E}"/>
              </a:ext>
            </a:extLst>
          </p:cNvPr>
          <p:cNvSpPr txBox="1"/>
          <p:nvPr/>
        </p:nvSpPr>
        <p:spPr>
          <a:xfrm>
            <a:off x="7448590" y="4505394"/>
            <a:ext cx="19971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ea typeface="+mn-ea"/>
                <a:cs typeface="+mn-cs"/>
              </a:rPr>
              <a:t>Those who intend to visit the cinema the </a:t>
            </a:r>
            <a:r>
              <a:rPr kumimoji="0" lang="en-GB" sz="1200" b="1" i="0" u="none" strike="noStrike" kern="1200" cap="none" spc="0" normalizeH="0" baseline="0" noProof="0" dirty="0">
                <a:ln>
                  <a:noFill/>
                </a:ln>
                <a:solidFill>
                  <a:schemeClr val="accent4"/>
                </a:solidFill>
                <a:effectLst/>
                <a:uLnTx/>
                <a:uFillTx/>
                <a:ea typeface="+mn-ea"/>
                <a:cs typeface="+mn-cs"/>
              </a:rPr>
              <a:t>same amount </a:t>
            </a:r>
          </a:p>
        </p:txBody>
      </p:sp>
      <p:sp>
        <p:nvSpPr>
          <p:cNvPr id="26" name="TextBox 25">
            <a:extLst>
              <a:ext uri="{FF2B5EF4-FFF2-40B4-BE49-F238E27FC236}">
                <a16:creationId xmlns:a16="http://schemas.microsoft.com/office/drawing/2014/main" id="{1956FFC5-DD84-4E1B-BE92-CC24963559AB}"/>
              </a:ext>
            </a:extLst>
          </p:cNvPr>
          <p:cNvSpPr txBox="1"/>
          <p:nvPr/>
        </p:nvSpPr>
        <p:spPr>
          <a:xfrm>
            <a:off x="5833812" y="5229549"/>
            <a:ext cx="51639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747474"/>
                </a:solidFill>
                <a:effectLst/>
                <a:uLnTx/>
                <a:uFillTx/>
                <a:ea typeface="+mn-ea"/>
                <a:cs typeface="+mn-cs"/>
              </a:rPr>
              <a:t>Those who say they plan to go to the cinema less are still on a par with the average cinemagoer for the number of films they intend to watch</a:t>
            </a:r>
            <a:endParaRPr kumimoji="0" lang="en-US" sz="1200" b="0" i="1" u="none" strike="noStrike" kern="1200" cap="none" spc="0" normalizeH="0" baseline="0" noProof="0">
              <a:ln>
                <a:noFill/>
              </a:ln>
              <a:solidFill>
                <a:srgbClr val="747474"/>
              </a:solidFill>
              <a:effectLst/>
              <a:uLnTx/>
              <a:uFillTx/>
              <a:ea typeface="+mn-ea"/>
              <a:cs typeface="+mn-cs"/>
            </a:endParaRPr>
          </a:p>
        </p:txBody>
      </p:sp>
      <p:pic>
        <p:nvPicPr>
          <p:cNvPr id="27" name="Picture 26" descr="A picture containing text, furniture&#10;&#10;Description automatically generated">
            <a:extLst>
              <a:ext uri="{FF2B5EF4-FFF2-40B4-BE49-F238E27FC236}">
                <a16:creationId xmlns:a16="http://schemas.microsoft.com/office/drawing/2014/main" id="{3EBDD14D-88FB-4F58-BE1C-EB30B17391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7472" y="1353542"/>
            <a:ext cx="4449046" cy="4556127"/>
          </a:xfrm>
          <a:prstGeom prst="rect">
            <a:avLst/>
          </a:prstGeom>
          <a:noFill/>
          <a:ln>
            <a:solidFill>
              <a:schemeClr val="accent5"/>
            </a:solidFill>
          </a:ln>
        </p:spPr>
      </p:pic>
      <p:pic>
        <p:nvPicPr>
          <p:cNvPr id="28" name="Picture 27">
            <a:extLst>
              <a:ext uri="{FF2B5EF4-FFF2-40B4-BE49-F238E27FC236}">
                <a16:creationId xmlns:a16="http://schemas.microsoft.com/office/drawing/2014/main" id="{26CDE663-FDE0-459E-A16C-564B415F19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35057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DCD38-F2EB-41FC-B88E-D3E592BBD061}"/>
              </a:ext>
            </a:extLst>
          </p:cNvPr>
          <p:cNvSpPr>
            <a:spLocks noGrp="1"/>
          </p:cNvSpPr>
          <p:nvPr>
            <p:ph type="title"/>
          </p:nvPr>
        </p:nvSpPr>
        <p:spPr/>
        <p:txBody>
          <a:bodyPr/>
          <a:lstStyle/>
          <a:p>
            <a:r>
              <a:rPr lang="en-GB" dirty="0"/>
              <a:t>CINEMAGOERS’S TOP 2023 PICKS</a:t>
            </a:r>
          </a:p>
        </p:txBody>
      </p:sp>
      <p:sp>
        <p:nvSpPr>
          <p:cNvPr id="8" name="Text Placeholder 7">
            <a:extLst>
              <a:ext uri="{FF2B5EF4-FFF2-40B4-BE49-F238E27FC236}">
                <a16:creationId xmlns:a16="http://schemas.microsoft.com/office/drawing/2014/main" id="{40CB7025-EF10-43D3-A623-E2D25CF98548}"/>
              </a:ext>
            </a:extLst>
          </p:cNvPr>
          <p:cNvSpPr>
            <a:spLocks noGrp="1"/>
          </p:cNvSpPr>
          <p:nvPr>
            <p:ph type="body" sz="quarter" idx="35"/>
          </p:nvPr>
        </p:nvSpPr>
        <p:spPr>
          <a:xfrm>
            <a:off x="445830" y="4291821"/>
            <a:ext cx="1689254" cy="137933"/>
          </a:xfrm>
        </p:spPr>
        <p:txBody>
          <a:bodyPr/>
          <a:lstStyle/>
          <a:p>
            <a:r>
              <a:rPr lang="en-GB" dirty="0"/>
              <a:t>Super Mario Bros</a:t>
            </a:r>
          </a:p>
        </p:txBody>
      </p:sp>
      <p:sp>
        <p:nvSpPr>
          <p:cNvPr id="9" name="Text Placeholder 8">
            <a:extLst>
              <a:ext uri="{FF2B5EF4-FFF2-40B4-BE49-F238E27FC236}">
                <a16:creationId xmlns:a16="http://schemas.microsoft.com/office/drawing/2014/main" id="{583F21AE-37AE-427E-A984-B0B874C8EF8D}"/>
              </a:ext>
            </a:extLst>
          </p:cNvPr>
          <p:cNvSpPr>
            <a:spLocks noGrp="1"/>
          </p:cNvSpPr>
          <p:nvPr>
            <p:ph type="body" sz="quarter" idx="36"/>
          </p:nvPr>
        </p:nvSpPr>
        <p:spPr>
          <a:xfrm>
            <a:off x="445830" y="4484639"/>
            <a:ext cx="1689254" cy="335480"/>
          </a:xfrm>
        </p:spPr>
        <p:txBody>
          <a:bodyPr/>
          <a:lstStyle/>
          <a:p>
            <a:r>
              <a:rPr lang="en-GB" dirty="0"/>
              <a:t>40%</a:t>
            </a:r>
          </a:p>
          <a:p>
            <a:r>
              <a:rPr lang="en-GB" dirty="0"/>
              <a:t>(increasing to 53% for those with children)</a:t>
            </a:r>
          </a:p>
          <a:p>
            <a:endParaRPr lang="en-GB" dirty="0"/>
          </a:p>
        </p:txBody>
      </p:sp>
      <p:sp>
        <p:nvSpPr>
          <p:cNvPr id="11" name="Text Placeholder 10">
            <a:extLst>
              <a:ext uri="{FF2B5EF4-FFF2-40B4-BE49-F238E27FC236}">
                <a16:creationId xmlns:a16="http://schemas.microsoft.com/office/drawing/2014/main" id="{6EB325F7-2949-4278-8487-36480B98C9AE}"/>
              </a:ext>
            </a:extLst>
          </p:cNvPr>
          <p:cNvSpPr>
            <a:spLocks noGrp="1"/>
          </p:cNvSpPr>
          <p:nvPr>
            <p:ph type="body" sz="quarter" idx="38"/>
          </p:nvPr>
        </p:nvSpPr>
        <p:spPr>
          <a:xfrm>
            <a:off x="2353242" y="5131541"/>
            <a:ext cx="1689254" cy="137933"/>
          </a:xfrm>
        </p:spPr>
        <p:txBody>
          <a:bodyPr/>
          <a:lstStyle/>
          <a:p>
            <a:r>
              <a:rPr lang="en-GB" dirty="0"/>
              <a:t>Guardians of the Galaxy Vol. 3</a:t>
            </a:r>
          </a:p>
        </p:txBody>
      </p:sp>
      <p:sp>
        <p:nvSpPr>
          <p:cNvPr id="12" name="Text Placeholder 11">
            <a:extLst>
              <a:ext uri="{FF2B5EF4-FFF2-40B4-BE49-F238E27FC236}">
                <a16:creationId xmlns:a16="http://schemas.microsoft.com/office/drawing/2014/main" id="{BB29AF49-A2BD-4A0B-A815-E8EC4C6360DB}"/>
              </a:ext>
            </a:extLst>
          </p:cNvPr>
          <p:cNvSpPr>
            <a:spLocks noGrp="1"/>
          </p:cNvSpPr>
          <p:nvPr>
            <p:ph type="body" sz="quarter" idx="39"/>
          </p:nvPr>
        </p:nvSpPr>
        <p:spPr>
          <a:xfrm>
            <a:off x="2353242" y="5324357"/>
            <a:ext cx="1689254" cy="335480"/>
          </a:xfrm>
        </p:spPr>
        <p:txBody>
          <a:bodyPr/>
          <a:lstStyle/>
          <a:p>
            <a:r>
              <a:rPr lang="en-GB" dirty="0"/>
              <a:t>38%</a:t>
            </a:r>
          </a:p>
        </p:txBody>
      </p:sp>
      <p:sp>
        <p:nvSpPr>
          <p:cNvPr id="14" name="Text Placeholder 13">
            <a:extLst>
              <a:ext uri="{FF2B5EF4-FFF2-40B4-BE49-F238E27FC236}">
                <a16:creationId xmlns:a16="http://schemas.microsoft.com/office/drawing/2014/main" id="{0FB556B6-458C-4976-B49B-F80843140B33}"/>
              </a:ext>
            </a:extLst>
          </p:cNvPr>
          <p:cNvSpPr>
            <a:spLocks noGrp="1"/>
          </p:cNvSpPr>
          <p:nvPr>
            <p:ph type="body" sz="quarter" idx="41"/>
          </p:nvPr>
        </p:nvSpPr>
        <p:spPr>
          <a:xfrm>
            <a:off x="4260653" y="4291821"/>
            <a:ext cx="1689254" cy="137933"/>
          </a:xfrm>
        </p:spPr>
        <p:txBody>
          <a:bodyPr/>
          <a:lstStyle/>
          <a:p>
            <a:r>
              <a:rPr lang="en-GB" dirty="0"/>
              <a:t>Fast &amp; Furious 10</a:t>
            </a:r>
          </a:p>
        </p:txBody>
      </p:sp>
      <p:sp>
        <p:nvSpPr>
          <p:cNvPr id="15" name="Text Placeholder 14">
            <a:extLst>
              <a:ext uri="{FF2B5EF4-FFF2-40B4-BE49-F238E27FC236}">
                <a16:creationId xmlns:a16="http://schemas.microsoft.com/office/drawing/2014/main" id="{A991A2BE-9150-4E09-9956-6C236F3AEC66}"/>
              </a:ext>
            </a:extLst>
          </p:cNvPr>
          <p:cNvSpPr>
            <a:spLocks noGrp="1"/>
          </p:cNvSpPr>
          <p:nvPr>
            <p:ph type="body" sz="quarter" idx="42"/>
          </p:nvPr>
        </p:nvSpPr>
        <p:spPr>
          <a:xfrm>
            <a:off x="4260653" y="4484639"/>
            <a:ext cx="1689254" cy="335480"/>
          </a:xfrm>
        </p:spPr>
        <p:txBody>
          <a:bodyPr/>
          <a:lstStyle/>
          <a:p>
            <a:r>
              <a:rPr lang="en-GB" dirty="0"/>
              <a:t>32%</a:t>
            </a:r>
          </a:p>
        </p:txBody>
      </p:sp>
      <p:sp>
        <p:nvSpPr>
          <p:cNvPr id="17" name="Text Placeholder 16">
            <a:extLst>
              <a:ext uri="{FF2B5EF4-FFF2-40B4-BE49-F238E27FC236}">
                <a16:creationId xmlns:a16="http://schemas.microsoft.com/office/drawing/2014/main" id="{7DD85B5B-2E5E-4495-9FFA-5EFAE8C8DE63}"/>
              </a:ext>
            </a:extLst>
          </p:cNvPr>
          <p:cNvSpPr>
            <a:spLocks noGrp="1"/>
          </p:cNvSpPr>
          <p:nvPr>
            <p:ph type="body" sz="quarter" idx="44"/>
          </p:nvPr>
        </p:nvSpPr>
        <p:spPr>
          <a:xfrm>
            <a:off x="6168063" y="5131541"/>
            <a:ext cx="1689254" cy="137933"/>
          </a:xfrm>
        </p:spPr>
        <p:txBody>
          <a:bodyPr/>
          <a:lstStyle/>
          <a:p>
            <a:r>
              <a:rPr lang="en-GB" dirty="0"/>
              <a:t>Spider-Man: Across The Spider-Verse</a:t>
            </a:r>
          </a:p>
        </p:txBody>
      </p:sp>
      <p:sp>
        <p:nvSpPr>
          <p:cNvPr id="18" name="Text Placeholder 17">
            <a:extLst>
              <a:ext uri="{FF2B5EF4-FFF2-40B4-BE49-F238E27FC236}">
                <a16:creationId xmlns:a16="http://schemas.microsoft.com/office/drawing/2014/main" id="{CF35BDA1-A374-482B-B99C-FFCF1CC77731}"/>
              </a:ext>
            </a:extLst>
          </p:cNvPr>
          <p:cNvSpPr>
            <a:spLocks noGrp="1"/>
          </p:cNvSpPr>
          <p:nvPr>
            <p:ph type="body" sz="quarter" idx="45"/>
          </p:nvPr>
        </p:nvSpPr>
        <p:spPr>
          <a:xfrm>
            <a:off x="6167536" y="5492097"/>
            <a:ext cx="1689254" cy="335480"/>
          </a:xfrm>
        </p:spPr>
        <p:txBody>
          <a:bodyPr/>
          <a:lstStyle/>
          <a:p>
            <a:r>
              <a:rPr lang="en-GB" dirty="0"/>
              <a:t>31% </a:t>
            </a:r>
          </a:p>
          <a:p>
            <a:r>
              <a:rPr lang="en-GB" dirty="0"/>
              <a:t>(increasing to 34% for 16-34s)</a:t>
            </a:r>
          </a:p>
        </p:txBody>
      </p:sp>
      <p:sp>
        <p:nvSpPr>
          <p:cNvPr id="20" name="Text Placeholder 19">
            <a:extLst>
              <a:ext uri="{FF2B5EF4-FFF2-40B4-BE49-F238E27FC236}">
                <a16:creationId xmlns:a16="http://schemas.microsoft.com/office/drawing/2014/main" id="{60C2F9F2-08D5-40F2-B0C6-9F2C159265D4}"/>
              </a:ext>
            </a:extLst>
          </p:cNvPr>
          <p:cNvSpPr>
            <a:spLocks noGrp="1"/>
          </p:cNvSpPr>
          <p:nvPr>
            <p:ph type="body" sz="quarter" idx="47"/>
          </p:nvPr>
        </p:nvSpPr>
        <p:spPr>
          <a:xfrm>
            <a:off x="8075472" y="4291821"/>
            <a:ext cx="1689254" cy="137933"/>
          </a:xfrm>
        </p:spPr>
        <p:txBody>
          <a:bodyPr/>
          <a:lstStyle/>
          <a:p>
            <a:r>
              <a:rPr lang="en-GB" dirty="0"/>
              <a:t>Wonka</a:t>
            </a:r>
          </a:p>
        </p:txBody>
      </p:sp>
      <p:sp>
        <p:nvSpPr>
          <p:cNvPr id="21" name="Text Placeholder 20">
            <a:extLst>
              <a:ext uri="{FF2B5EF4-FFF2-40B4-BE49-F238E27FC236}">
                <a16:creationId xmlns:a16="http://schemas.microsoft.com/office/drawing/2014/main" id="{82F08AE9-FB4A-4A39-AC78-A9C404FBB700}"/>
              </a:ext>
            </a:extLst>
          </p:cNvPr>
          <p:cNvSpPr>
            <a:spLocks noGrp="1"/>
          </p:cNvSpPr>
          <p:nvPr>
            <p:ph type="body" sz="quarter" idx="48"/>
          </p:nvPr>
        </p:nvSpPr>
        <p:spPr>
          <a:xfrm>
            <a:off x="8075472" y="4484639"/>
            <a:ext cx="1689254" cy="335480"/>
          </a:xfrm>
        </p:spPr>
        <p:txBody>
          <a:bodyPr/>
          <a:lstStyle/>
          <a:p>
            <a:r>
              <a:rPr lang="en-GB" dirty="0"/>
              <a:t>31%</a:t>
            </a:r>
          </a:p>
        </p:txBody>
      </p:sp>
      <p:sp>
        <p:nvSpPr>
          <p:cNvPr id="23" name="Text Placeholder 22">
            <a:extLst>
              <a:ext uri="{FF2B5EF4-FFF2-40B4-BE49-F238E27FC236}">
                <a16:creationId xmlns:a16="http://schemas.microsoft.com/office/drawing/2014/main" id="{8919C1C7-D254-4EE3-9F2B-B08B5889AD06}"/>
              </a:ext>
            </a:extLst>
          </p:cNvPr>
          <p:cNvSpPr>
            <a:spLocks noGrp="1"/>
          </p:cNvSpPr>
          <p:nvPr>
            <p:ph type="body" sz="quarter" idx="50"/>
          </p:nvPr>
        </p:nvSpPr>
        <p:spPr>
          <a:xfrm>
            <a:off x="9982883" y="5131541"/>
            <a:ext cx="1689254" cy="137933"/>
          </a:xfrm>
        </p:spPr>
        <p:txBody>
          <a:bodyPr/>
          <a:lstStyle/>
          <a:p>
            <a:r>
              <a:rPr lang="en-GB" dirty="0"/>
              <a:t>The Little Mermaid</a:t>
            </a:r>
          </a:p>
        </p:txBody>
      </p:sp>
      <p:sp>
        <p:nvSpPr>
          <p:cNvPr id="24" name="Text Placeholder 23">
            <a:extLst>
              <a:ext uri="{FF2B5EF4-FFF2-40B4-BE49-F238E27FC236}">
                <a16:creationId xmlns:a16="http://schemas.microsoft.com/office/drawing/2014/main" id="{9FE804BE-DDDE-4C75-9876-0D931DD7D1E1}"/>
              </a:ext>
            </a:extLst>
          </p:cNvPr>
          <p:cNvSpPr>
            <a:spLocks noGrp="1"/>
          </p:cNvSpPr>
          <p:nvPr>
            <p:ph type="body" sz="quarter" idx="51"/>
          </p:nvPr>
        </p:nvSpPr>
        <p:spPr>
          <a:xfrm>
            <a:off x="9982883" y="5324357"/>
            <a:ext cx="1689254" cy="335480"/>
          </a:xfrm>
        </p:spPr>
        <p:txBody>
          <a:bodyPr/>
          <a:lstStyle/>
          <a:p>
            <a:r>
              <a:rPr lang="en-GB" dirty="0"/>
              <a:t>30%</a:t>
            </a:r>
          </a:p>
        </p:txBody>
      </p:sp>
      <p:sp>
        <p:nvSpPr>
          <p:cNvPr id="5" name="Text Placeholder 4">
            <a:extLst>
              <a:ext uri="{FF2B5EF4-FFF2-40B4-BE49-F238E27FC236}">
                <a16:creationId xmlns:a16="http://schemas.microsoft.com/office/drawing/2014/main" id="{E5D82838-AA9D-4768-938D-C56B464D33C5}"/>
              </a:ext>
            </a:extLst>
          </p:cNvPr>
          <p:cNvSpPr>
            <a:spLocks noGrp="1"/>
          </p:cNvSpPr>
          <p:nvPr>
            <p:ph type="body" sz="quarter" idx="11"/>
          </p:nvPr>
        </p:nvSpPr>
        <p:spPr>
          <a:xfrm>
            <a:off x="1264677" y="6500835"/>
            <a:ext cx="10778937" cy="186846"/>
          </a:xfrm>
        </p:spPr>
        <p:txBody>
          <a:bodyPr/>
          <a:lstStyle/>
          <a:p>
            <a:r>
              <a:rPr kumimoji="0" lang="en-GB" sz="800" b="0" i="0" u="none" strike="noStrike" kern="1200" cap="none" spc="0" normalizeH="0" baseline="0" noProof="0" dirty="0">
                <a:ln>
                  <a:noFill/>
                </a:ln>
                <a:solidFill>
                  <a:srgbClr val="747474"/>
                </a:solidFill>
                <a:effectLst/>
                <a:uLnTx/>
                <a:uFillTx/>
                <a:ea typeface="+mn-ea"/>
                <a:cs typeface="+mn-cs"/>
              </a:rPr>
              <a:t>Below is a list of films that are due to be released at the cinema this year, in order of release. Which, if any, of these films do you intend to watch at the cinema?</a:t>
            </a:r>
            <a:r>
              <a:rPr kumimoji="0" lang="en-US" sz="800" b="0" i="0" u="none" strike="noStrike" kern="1200" cap="none" spc="0" normalizeH="0" baseline="0" noProof="0" dirty="0">
                <a:ln>
                  <a:noFill/>
                </a:ln>
                <a:solidFill>
                  <a:srgbClr val="747474"/>
                </a:solidFill>
                <a:effectLst/>
                <a:uLnTx/>
                <a:uFillTx/>
                <a:ea typeface="+mn-ea"/>
                <a:cs typeface="+mn-cs"/>
              </a:rPr>
              <a:t> Total sample (n=3,164)</a:t>
            </a:r>
            <a:endParaRPr lang="en-GB" dirty="0"/>
          </a:p>
        </p:txBody>
      </p:sp>
      <p:sp>
        <p:nvSpPr>
          <p:cNvPr id="6" name="Text Placeholder 5">
            <a:extLst>
              <a:ext uri="{FF2B5EF4-FFF2-40B4-BE49-F238E27FC236}">
                <a16:creationId xmlns:a16="http://schemas.microsoft.com/office/drawing/2014/main" id="{64A2C28B-94A8-4DF8-B028-0200DE7CFF40}"/>
              </a:ext>
            </a:extLst>
          </p:cNvPr>
          <p:cNvSpPr>
            <a:spLocks noGrp="1"/>
          </p:cNvSpPr>
          <p:nvPr>
            <p:ph type="body" sz="quarter" idx="27"/>
          </p:nvPr>
        </p:nvSpPr>
        <p:spPr>
          <a:xfrm>
            <a:off x="245442" y="591318"/>
            <a:ext cx="11425956" cy="396000"/>
          </a:xfrm>
        </p:spPr>
        <p:txBody>
          <a:bodyPr/>
          <a:lstStyle/>
          <a:p>
            <a:r>
              <a:rPr lang="en-GB" dirty="0"/>
              <a:t>An exciting selection of animation, the closing chapter of Guardians of the Galaxy and the re-imaginations of Disney classics look set to entice cinemagoers this year</a:t>
            </a:r>
          </a:p>
        </p:txBody>
      </p:sp>
      <p:pic>
        <p:nvPicPr>
          <p:cNvPr id="25" name="Picture Placeholder 24" descr="A picture containing text, colorful&#10;&#10;Description automatically generated">
            <a:extLst>
              <a:ext uri="{FF2B5EF4-FFF2-40B4-BE49-F238E27FC236}">
                <a16:creationId xmlns:a16="http://schemas.microsoft.com/office/drawing/2014/main" id="{16050EA0-B020-49D6-98ED-F1F987539E36}"/>
              </a:ext>
            </a:extLst>
          </p:cNvPr>
          <p:cNvPicPr>
            <a:picLocks noGrp="1" noChangeAspect="1"/>
          </p:cNvPicPr>
          <p:nvPr>
            <p:ph type="pic" sz="quarter" idx="34"/>
          </p:nvPr>
        </p:nvPicPr>
        <p:blipFill>
          <a:blip r:embed="rId3" cstate="print">
            <a:extLst>
              <a:ext uri="{28A0092B-C50C-407E-A947-70E740481C1C}">
                <a14:useLocalDpi xmlns:a14="http://schemas.microsoft.com/office/drawing/2010/main"/>
              </a:ext>
            </a:extLst>
          </a:blip>
          <a:srcRect/>
          <a:stretch>
            <a:fillRect/>
          </a:stretch>
        </p:blipFill>
        <p:spPr>
          <a:xfrm>
            <a:off x="446186" y="1713616"/>
            <a:ext cx="1689100" cy="2497138"/>
          </a:xfrm>
          <a:prstGeom prst="rect">
            <a:avLst/>
          </a:prstGeom>
        </p:spPr>
      </p:pic>
      <p:pic>
        <p:nvPicPr>
          <p:cNvPr id="26" name="Picture Placeholder 25" descr="A picture containing calendar&#10;&#10;Description automatically generated">
            <a:extLst>
              <a:ext uri="{FF2B5EF4-FFF2-40B4-BE49-F238E27FC236}">
                <a16:creationId xmlns:a16="http://schemas.microsoft.com/office/drawing/2014/main" id="{61BD5916-3B87-4CA8-AED2-DB4A14FDE2F0}"/>
              </a:ext>
            </a:extLst>
          </p:cNvPr>
          <p:cNvPicPr>
            <a:picLocks noGrp="1" noChangeAspect="1"/>
          </p:cNvPicPr>
          <p:nvPr>
            <p:ph type="pic" sz="quarter" idx="37"/>
          </p:nvPr>
        </p:nvPicPr>
        <p:blipFill>
          <a:blip r:embed="rId4" cstate="print">
            <a:extLst>
              <a:ext uri="{28A0092B-C50C-407E-A947-70E740481C1C}">
                <a14:useLocalDpi xmlns:a14="http://schemas.microsoft.com/office/drawing/2010/main"/>
              </a:ext>
            </a:extLst>
          </a:blip>
          <a:srcRect/>
          <a:stretch>
            <a:fillRect/>
          </a:stretch>
        </p:blipFill>
        <p:spPr>
          <a:xfrm>
            <a:off x="2352773" y="2553404"/>
            <a:ext cx="1689100" cy="2497137"/>
          </a:xfrm>
          <a:prstGeom prst="rect">
            <a:avLst/>
          </a:prstGeom>
        </p:spPr>
      </p:pic>
      <p:pic>
        <p:nvPicPr>
          <p:cNvPr id="27" name="Picture Placeholder 26" descr="A screenshot of a video game&#10;&#10;Description automatically generated with medium confidence">
            <a:extLst>
              <a:ext uri="{FF2B5EF4-FFF2-40B4-BE49-F238E27FC236}">
                <a16:creationId xmlns:a16="http://schemas.microsoft.com/office/drawing/2014/main" id="{B387A885-DFFE-4715-87EA-214AEAF7B65D}"/>
              </a:ext>
            </a:extLst>
          </p:cNvPr>
          <p:cNvPicPr>
            <a:picLocks noGrp="1" noChangeAspect="1"/>
          </p:cNvPicPr>
          <p:nvPr>
            <p:ph type="pic" sz="quarter" idx="40"/>
          </p:nvPr>
        </p:nvPicPr>
        <p:blipFill>
          <a:blip r:embed="rId5" cstate="print">
            <a:extLst>
              <a:ext uri="{28A0092B-C50C-407E-A947-70E740481C1C}">
                <a14:useLocalDpi xmlns:a14="http://schemas.microsoft.com/office/drawing/2010/main"/>
              </a:ext>
            </a:extLst>
          </a:blip>
          <a:srcRect/>
          <a:stretch>
            <a:fillRect/>
          </a:stretch>
        </p:blipFill>
        <p:spPr>
          <a:xfrm>
            <a:off x="4260948" y="1713616"/>
            <a:ext cx="1689100" cy="2497138"/>
          </a:xfrm>
          <a:prstGeom prst="rect">
            <a:avLst/>
          </a:prstGeom>
        </p:spPr>
      </p:pic>
      <p:pic>
        <p:nvPicPr>
          <p:cNvPr id="28" name="Picture Placeholder 27" descr="A picture containing text, doll&#10;&#10;Description automatically generated">
            <a:extLst>
              <a:ext uri="{FF2B5EF4-FFF2-40B4-BE49-F238E27FC236}">
                <a16:creationId xmlns:a16="http://schemas.microsoft.com/office/drawing/2014/main" id="{1838DCD1-F822-404C-BCE9-28DD801B334D}"/>
              </a:ext>
            </a:extLst>
          </p:cNvPr>
          <p:cNvPicPr>
            <a:picLocks noGrp="1" noChangeAspect="1"/>
          </p:cNvPicPr>
          <p:nvPr>
            <p:ph type="pic" sz="quarter" idx="43"/>
          </p:nvPr>
        </p:nvPicPr>
        <p:blipFill>
          <a:blip r:embed="rId6" cstate="print">
            <a:extLst>
              <a:ext uri="{28A0092B-C50C-407E-A947-70E740481C1C}">
                <a14:useLocalDpi xmlns:a14="http://schemas.microsoft.com/office/drawing/2010/main"/>
              </a:ext>
            </a:extLst>
          </a:blip>
          <a:srcRect/>
          <a:stretch>
            <a:fillRect/>
          </a:stretch>
        </p:blipFill>
        <p:spPr>
          <a:xfrm>
            <a:off x="6167536" y="2553404"/>
            <a:ext cx="1689100" cy="2497137"/>
          </a:xfrm>
          <a:prstGeom prst="rect">
            <a:avLst/>
          </a:prstGeom>
        </p:spPr>
      </p:pic>
      <p:pic>
        <p:nvPicPr>
          <p:cNvPr id="29" name="Picture Placeholder 28" descr="Logo&#10;&#10;Description automatically generated">
            <a:extLst>
              <a:ext uri="{FF2B5EF4-FFF2-40B4-BE49-F238E27FC236}">
                <a16:creationId xmlns:a16="http://schemas.microsoft.com/office/drawing/2014/main" id="{648D752F-D80A-4C1B-A093-01120A6CD164}"/>
              </a:ext>
            </a:extLst>
          </p:cNvPr>
          <p:cNvPicPr>
            <a:picLocks noGrp="1" noChangeAspect="1"/>
          </p:cNvPicPr>
          <p:nvPr>
            <p:ph type="pic" sz="quarter" idx="46"/>
          </p:nvPr>
        </p:nvPicPr>
        <p:blipFill>
          <a:blip r:embed="rId7" cstate="print">
            <a:extLst>
              <a:ext uri="{28A0092B-C50C-407E-A947-70E740481C1C}">
                <a14:useLocalDpi xmlns:a14="http://schemas.microsoft.com/office/drawing/2010/main"/>
              </a:ext>
            </a:extLst>
          </a:blip>
          <a:srcRect/>
          <a:stretch>
            <a:fillRect/>
          </a:stretch>
        </p:blipFill>
        <p:spPr>
          <a:xfrm>
            <a:off x="8075711" y="1713616"/>
            <a:ext cx="1689100" cy="2497138"/>
          </a:xfrm>
          <a:prstGeom prst="rect">
            <a:avLst/>
          </a:prstGeom>
        </p:spPr>
      </p:pic>
      <p:pic>
        <p:nvPicPr>
          <p:cNvPr id="30" name="Picture Placeholder 29" descr="A picture containing swimming, ocean floor&#10;&#10;Description automatically generated">
            <a:extLst>
              <a:ext uri="{FF2B5EF4-FFF2-40B4-BE49-F238E27FC236}">
                <a16:creationId xmlns:a16="http://schemas.microsoft.com/office/drawing/2014/main" id="{C5FC2B0D-730A-4E46-B2C6-82EFECD62301}"/>
              </a:ext>
            </a:extLst>
          </p:cNvPr>
          <p:cNvPicPr>
            <a:picLocks noGrp="1" noChangeAspect="1"/>
          </p:cNvPicPr>
          <p:nvPr>
            <p:ph type="pic" sz="quarter" idx="49"/>
          </p:nvPr>
        </p:nvPicPr>
        <p:blipFill>
          <a:blip r:embed="rId8" cstate="print">
            <a:extLst>
              <a:ext uri="{28A0092B-C50C-407E-A947-70E740481C1C}">
                <a14:useLocalDpi xmlns:a14="http://schemas.microsoft.com/office/drawing/2010/main"/>
              </a:ext>
            </a:extLst>
          </a:blip>
          <a:srcRect/>
          <a:stretch>
            <a:fillRect/>
          </a:stretch>
        </p:blipFill>
        <p:spPr>
          <a:xfrm>
            <a:off x="9982298" y="2553404"/>
            <a:ext cx="1689100" cy="2497137"/>
          </a:xfrm>
          <a:prstGeom prst="rect">
            <a:avLst/>
          </a:prstGeom>
        </p:spPr>
      </p:pic>
      <p:sp>
        <p:nvSpPr>
          <p:cNvPr id="31" name="TextBox 30">
            <a:extLst>
              <a:ext uri="{FF2B5EF4-FFF2-40B4-BE49-F238E27FC236}">
                <a16:creationId xmlns:a16="http://schemas.microsoft.com/office/drawing/2014/main" id="{BF17C372-EEBD-4C25-9110-9D2F76440AE9}"/>
              </a:ext>
            </a:extLst>
          </p:cNvPr>
          <p:cNvSpPr txBox="1"/>
          <p:nvPr/>
        </p:nvSpPr>
        <p:spPr>
          <a:xfrm>
            <a:off x="2517653" y="1178221"/>
            <a:ext cx="74646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Top 6 upcoming titles cinemagoers say they intend to watch at the cinema…</a:t>
            </a:r>
            <a:endParaRPr kumimoji="0" lang="en-US" sz="1400" b="1" i="0" u="none" strike="noStrike" kern="1200" cap="none" spc="0" normalizeH="0" baseline="0" noProof="0" dirty="0">
              <a:ln>
                <a:noFill/>
              </a:ln>
              <a:solidFill>
                <a:srgbClr val="747474"/>
              </a:solidFill>
              <a:effectLst/>
              <a:uLnTx/>
              <a:uFillTx/>
              <a:ea typeface="+mn-ea"/>
              <a:cs typeface="+mn-cs"/>
            </a:endParaRPr>
          </a:p>
        </p:txBody>
      </p:sp>
      <p:pic>
        <p:nvPicPr>
          <p:cNvPr id="32" name="Picture 31">
            <a:extLst>
              <a:ext uri="{FF2B5EF4-FFF2-40B4-BE49-F238E27FC236}">
                <a16:creationId xmlns:a16="http://schemas.microsoft.com/office/drawing/2014/main" id="{3DDD0130-B8A6-4E28-8D6E-F23E0065381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26137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1314A-3C88-43D1-ABBC-B774A7615200}"/>
              </a:ext>
            </a:extLst>
          </p:cNvPr>
          <p:cNvSpPr>
            <a:spLocks noGrp="1"/>
          </p:cNvSpPr>
          <p:nvPr>
            <p:ph type="title"/>
          </p:nvPr>
        </p:nvSpPr>
        <p:spPr/>
        <p:txBody>
          <a:bodyPr/>
          <a:lstStyle/>
          <a:p>
            <a:r>
              <a:rPr lang="en-US" dirty="0"/>
              <a:t>THIS IS WHY WE EXPECT TO SEE UK CINEMA ADMISSIONS CONTINUE TO GROW in 2023</a:t>
            </a:r>
            <a:endParaRPr lang="en-GB" dirty="0"/>
          </a:p>
        </p:txBody>
      </p:sp>
      <p:graphicFrame>
        <p:nvGraphicFramePr>
          <p:cNvPr id="10" name="Object 1">
            <a:extLst>
              <a:ext uri="{FF2B5EF4-FFF2-40B4-BE49-F238E27FC236}">
                <a16:creationId xmlns:a16="http://schemas.microsoft.com/office/drawing/2014/main" id="{1B77FD2F-7135-42DF-8B37-2E7CCBD14BC7}"/>
              </a:ext>
            </a:extLst>
          </p:cNvPr>
          <p:cNvGraphicFramePr>
            <a:graphicFrameLocks noChangeAspect="1"/>
          </p:cNvGraphicFramePr>
          <p:nvPr>
            <p:extLst>
              <p:ext uri="{D42A27DB-BD31-4B8C-83A1-F6EECF244321}">
                <p14:modId xmlns:p14="http://schemas.microsoft.com/office/powerpoint/2010/main" val="425971636"/>
              </p:ext>
            </p:extLst>
          </p:nvPr>
        </p:nvGraphicFramePr>
        <p:xfrm>
          <a:off x="65761" y="800433"/>
          <a:ext cx="11616432" cy="58877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B66A4A6-D7C6-41D9-ABDA-3E10CA4B4CC0}"/>
              </a:ext>
            </a:extLst>
          </p:cNvPr>
          <p:cNvSpPr>
            <a:spLocks noGrp="1"/>
          </p:cNvSpPr>
          <p:nvPr>
            <p:ph type="body" sz="quarter" idx="11"/>
          </p:nvPr>
        </p:nvSpPr>
        <p:spPr>
          <a:xfrm>
            <a:off x="9247870" y="6576538"/>
            <a:ext cx="2826275" cy="111655"/>
          </a:xfrm>
        </p:spPr>
        <p:txBody>
          <a:bodyPr/>
          <a:lstStyle/>
          <a:p>
            <a:r>
              <a:rPr lang="en-US" dirty="0"/>
              <a:t>Source: Comscore. 2023: DCM Forecast</a:t>
            </a:r>
            <a:endParaRPr lang="en-GB" dirty="0"/>
          </a:p>
        </p:txBody>
      </p:sp>
      <p:sp>
        <p:nvSpPr>
          <p:cNvPr id="5" name="Text Placeholder 25">
            <a:extLst>
              <a:ext uri="{FF2B5EF4-FFF2-40B4-BE49-F238E27FC236}">
                <a16:creationId xmlns:a16="http://schemas.microsoft.com/office/drawing/2014/main" id="{10280B09-E776-4F42-AC0D-1BBE873C4D2E}"/>
              </a:ext>
            </a:extLst>
          </p:cNvPr>
          <p:cNvSpPr txBox="1">
            <a:spLocks/>
          </p:cNvSpPr>
          <p:nvPr/>
        </p:nvSpPr>
        <p:spPr>
          <a:xfrm>
            <a:off x="160894" y="547779"/>
            <a:ext cx="11267634" cy="395979"/>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defRPr/>
            </a:pPr>
            <a:r>
              <a:rPr lang="en-US" sz="1270" dirty="0">
                <a:solidFill>
                  <a:srgbClr val="8A8A8D"/>
                </a:solidFill>
                <a:latin typeface="Arial"/>
              </a:rPr>
              <a:t>Cinema admissions are expected to get back to near pre-pandemic levels in the next couple of years</a:t>
            </a:r>
            <a:endParaRPr lang="en-GB" sz="1270" dirty="0">
              <a:solidFill>
                <a:srgbClr val="8A8A8D"/>
              </a:solidFill>
              <a:latin typeface="Arial"/>
            </a:endParaRPr>
          </a:p>
        </p:txBody>
      </p:sp>
    </p:spTree>
    <p:extLst>
      <p:ext uri="{BB962C8B-B14F-4D97-AF65-F5344CB8AC3E}">
        <p14:creationId xmlns:p14="http://schemas.microsoft.com/office/powerpoint/2010/main" val="27259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296464-0235-486B-9558-3472F96BE939}"/>
              </a:ext>
            </a:extLst>
          </p:cNvPr>
          <p:cNvSpPr>
            <a:spLocks noGrp="1"/>
          </p:cNvSpPr>
          <p:nvPr>
            <p:ph type="title"/>
          </p:nvPr>
        </p:nvSpPr>
        <p:spPr/>
        <p:txBody>
          <a:bodyPr/>
          <a:lstStyle/>
          <a:p>
            <a:r>
              <a:rPr lang="en-GB" dirty="0"/>
              <a:t>summary</a:t>
            </a:r>
          </a:p>
        </p:txBody>
      </p:sp>
      <p:sp>
        <p:nvSpPr>
          <p:cNvPr id="9" name="Text Placeholder 8">
            <a:extLst>
              <a:ext uri="{FF2B5EF4-FFF2-40B4-BE49-F238E27FC236}">
                <a16:creationId xmlns:a16="http://schemas.microsoft.com/office/drawing/2014/main" id="{F47AC08A-151F-4A17-94C3-5A23AA95182F}"/>
              </a:ext>
            </a:extLst>
          </p:cNvPr>
          <p:cNvSpPr>
            <a:spLocks noGrp="1"/>
          </p:cNvSpPr>
          <p:nvPr>
            <p:ph type="body" sz="quarter" idx="10"/>
          </p:nvPr>
        </p:nvSpPr>
        <p:spPr>
          <a:xfrm>
            <a:off x="376226" y="1589399"/>
            <a:ext cx="3428248" cy="3428427"/>
          </a:xfrm>
          <a:solidFill>
            <a:schemeClr val="bg2"/>
          </a:solidFill>
        </p:spPr>
        <p:txBody>
          <a:bodyPr/>
          <a:lstStyle/>
          <a:p>
            <a:r>
              <a:rPr lang="en-GB" sz="1800" dirty="0">
                <a:ea typeface="Verdana" panose="020B0604030504040204" pitchFamily="34" charset="0"/>
                <a:cs typeface="+mj-cs"/>
              </a:rPr>
              <a:t>Over 7 in 10 cinemagoers </a:t>
            </a:r>
            <a:r>
              <a:rPr lang="en-GB" sz="1800" u="sng" dirty="0">
                <a:ea typeface="Verdana" panose="020B0604030504040204" pitchFamily="34" charset="0"/>
                <a:cs typeface="+mj-cs"/>
              </a:rPr>
              <a:t>intend to visit as often or more frequently</a:t>
            </a:r>
            <a:r>
              <a:rPr lang="en-GB" sz="1800" dirty="0">
                <a:ea typeface="Verdana" panose="020B0604030504040204" pitchFamily="34" charset="0"/>
                <a:cs typeface="+mj-cs"/>
              </a:rPr>
              <a:t> in the next six months</a:t>
            </a:r>
          </a:p>
        </p:txBody>
      </p:sp>
      <p:sp>
        <p:nvSpPr>
          <p:cNvPr id="10" name="Text Placeholder 9">
            <a:extLst>
              <a:ext uri="{FF2B5EF4-FFF2-40B4-BE49-F238E27FC236}">
                <a16:creationId xmlns:a16="http://schemas.microsoft.com/office/drawing/2014/main" id="{53AAF47A-413F-4323-AA55-A9CC4813932B}"/>
              </a:ext>
            </a:extLst>
          </p:cNvPr>
          <p:cNvSpPr>
            <a:spLocks noGrp="1"/>
          </p:cNvSpPr>
          <p:nvPr>
            <p:ph type="body" sz="quarter" idx="11"/>
          </p:nvPr>
        </p:nvSpPr>
        <p:spPr>
          <a:xfrm>
            <a:off x="4225670" y="1589399"/>
            <a:ext cx="3428248" cy="3428427"/>
          </a:xfrm>
        </p:spPr>
        <p:txBody>
          <a:bodyPr/>
          <a:lstStyle/>
          <a:p>
            <a:r>
              <a:rPr lang="en-US" sz="1800" dirty="0">
                <a:ea typeface="Verdana" panose="020B0604030504040204" pitchFamily="34" charset="0"/>
                <a:cs typeface="+mj-cs"/>
              </a:rPr>
              <a:t>Cinema-first releases have the </a:t>
            </a:r>
            <a:r>
              <a:rPr lang="en-US" sz="1800" u="sng" dirty="0">
                <a:ea typeface="Verdana" panose="020B0604030504040204" pitchFamily="34" charset="0"/>
                <a:cs typeface="+mj-cs"/>
              </a:rPr>
              <a:t>strongest association with quality</a:t>
            </a:r>
            <a:r>
              <a:rPr lang="en-US" sz="1800" dirty="0">
                <a:ea typeface="Verdana" panose="020B0604030504040204" pitchFamily="34" charset="0"/>
                <a:cs typeface="+mj-cs"/>
              </a:rPr>
              <a:t>, well ahead of SVOD exclusive and Pay TV releases</a:t>
            </a:r>
            <a:endParaRPr lang="en-GB" sz="1800" dirty="0">
              <a:ea typeface="Verdana" panose="020B0604030504040204" pitchFamily="34" charset="0"/>
              <a:cs typeface="+mj-cs"/>
            </a:endParaRPr>
          </a:p>
        </p:txBody>
      </p:sp>
      <p:sp>
        <p:nvSpPr>
          <p:cNvPr id="11" name="Text Placeholder 10">
            <a:extLst>
              <a:ext uri="{FF2B5EF4-FFF2-40B4-BE49-F238E27FC236}">
                <a16:creationId xmlns:a16="http://schemas.microsoft.com/office/drawing/2014/main" id="{AFA52880-9985-490D-B71B-F6B2A56ABADA}"/>
              </a:ext>
            </a:extLst>
          </p:cNvPr>
          <p:cNvSpPr>
            <a:spLocks noGrp="1"/>
          </p:cNvSpPr>
          <p:nvPr>
            <p:ph type="body" sz="quarter" idx="12"/>
          </p:nvPr>
        </p:nvSpPr>
        <p:spPr>
          <a:xfrm>
            <a:off x="8074831" y="1589399"/>
            <a:ext cx="3428248" cy="3428427"/>
          </a:xfrm>
          <a:solidFill>
            <a:schemeClr val="bg2"/>
          </a:solidFill>
        </p:spPr>
        <p:txBody>
          <a:bodyPr/>
          <a:lstStyle/>
          <a:p>
            <a:r>
              <a:rPr lang="en-GB" sz="1800" dirty="0">
                <a:ea typeface="Verdana" panose="020B0604030504040204" pitchFamily="34" charset="0"/>
                <a:cs typeface="+mj-cs"/>
              </a:rPr>
              <a:t>This year’s slate has broad appeal with cinemagoers intending to see 6 films – </a:t>
            </a:r>
            <a:r>
              <a:rPr lang="en-GB" sz="1800" u="sng" dirty="0">
                <a:ea typeface="Verdana" panose="020B0604030504040204" pitchFamily="34" charset="0"/>
                <a:cs typeface="+mj-cs"/>
              </a:rPr>
              <a:t>in line with pre- pandemic average frequency</a:t>
            </a:r>
          </a:p>
        </p:txBody>
      </p:sp>
      <p:sp>
        <p:nvSpPr>
          <p:cNvPr id="13" name="Text Placeholder 12">
            <a:extLst>
              <a:ext uri="{FF2B5EF4-FFF2-40B4-BE49-F238E27FC236}">
                <a16:creationId xmlns:a16="http://schemas.microsoft.com/office/drawing/2014/main" id="{BE9E08FF-3D44-4ACC-886E-7B0CBE134E02}"/>
              </a:ext>
            </a:extLst>
          </p:cNvPr>
          <p:cNvSpPr>
            <a:spLocks noGrp="1"/>
          </p:cNvSpPr>
          <p:nvPr>
            <p:ph type="body" sz="quarter" idx="14"/>
          </p:nvPr>
        </p:nvSpPr>
        <p:spPr/>
        <p:txBody>
          <a:bodyPr/>
          <a:lstStyle/>
          <a:p>
            <a:r>
              <a:rPr lang="en-GB" dirty="0"/>
              <a:t>Cinemagoers love and value the experience of being at the cinema and continue to recognise the films as being of the highest quality.   </a:t>
            </a:r>
          </a:p>
          <a:p>
            <a:endParaRPr lang="en-GB" dirty="0"/>
          </a:p>
        </p:txBody>
      </p:sp>
    </p:spTree>
    <p:extLst>
      <p:ext uri="{BB962C8B-B14F-4D97-AF65-F5344CB8AC3E}">
        <p14:creationId xmlns:p14="http://schemas.microsoft.com/office/powerpoint/2010/main" val="23703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4" descr="A group of people holding cups&#10;&#10;Description automatically generated with low confidence">
            <a:extLst>
              <a:ext uri="{FF2B5EF4-FFF2-40B4-BE49-F238E27FC236}">
                <a16:creationId xmlns:a16="http://schemas.microsoft.com/office/drawing/2014/main" id="{123AE9FB-4B53-4DE5-AB33-AEA1F0F1F23C}"/>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r="-121"/>
          <a:stretch/>
        </p:blipFill>
        <p:spPr>
          <a:xfrm>
            <a:off x="346075" y="1265239"/>
            <a:ext cx="11514138" cy="5144970"/>
          </a:xfrm>
          <a:prstGeom prst="rect">
            <a:avLst/>
          </a:prstGeom>
          <a:ln>
            <a:noFill/>
          </a:ln>
        </p:spPr>
      </p:pic>
      <p:sp>
        <p:nvSpPr>
          <p:cNvPr id="6" name="Title 5">
            <a:extLst>
              <a:ext uri="{FF2B5EF4-FFF2-40B4-BE49-F238E27FC236}">
                <a16:creationId xmlns:a16="http://schemas.microsoft.com/office/drawing/2014/main" id="{64B45D10-1223-4DB5-B213-A07B43E99948}"/>
              </a:ext>
            </a:extLst>
          </p:cNvPr>
          <p:cNvSpPr>
            <a:spLocks noGrp="1"/>
          </p:cNvSpPr>
          <p:nvPr>
            <p:ph type="title"/>
          </p:nvPr>
        </p:nvSpPr>
        <p:spPr/>
        <p:txBody>
          <a:bodyPr/>
          <a:lstStyle/>
          <a:p>
            <a:r>
              <a:rPr lang="en-GB" dirty="0"/>
              <a:t>THE LATEST FROM THE CURRENT CINEMAGOING AUDIENCE</a:t>
            </a:r>
          </a:p>
        </p:txBody>
      </p:sp>
      <p:sp>
        <p:nvSpPr>
          <p:cNvPr id="9" name="Text Placeholder 8">
            <a:extLst>
              <a:ext uri="{FF2B5EF4-FFF2-40B4-BE49-F238E27FC236}">
                <a16:creationId xmlns:a16="http://schemas.microsoft.com/office/drawing/2014/main" id="{990B43D8-20BC-4CA8-B20B-5CBF27358B04}"/>
              </a:ext>
            </a:extLst>
          </p:cNvPr>
          <p:cNvSpPr>
            <a:spLocks noGrp="1"/>
          </p:cNvSpPr>
          <p:nvPr>
            <p:ph type="body" sz="quarter" idx="20"/>
          </p:nvPr>
        </p:nvSpPr>
        <p:spPr/>
        <p:txBody>
          <a:bodyPr/>
          <a:lstStyle/>
          <a:p>
            <a:endParaRPr lang="en-GB"/>
          </a:p>
        </p:txBody>
      </p:sp>
      <p:sp>
        <p:nvSpPr>
          <p:cNvPr id="7" name="Text Placeholder 6">
            <a:extLst>
              <a:ext uri="{FF2B5EF4-FFF2-40B4-BE49-F238E27FC236}">
                <a16:creationId xmlns:a16="http://schemas.microsoft.com/office/drawing/2014/main" id="{D1F392A8-A4C3-48BB-9A96-A093EFBE770F}"/>
              </a:ext>
            </a:extLst>
          </p:cNvPr>
          <p:cNvSpPr>
            <a:spLocks noGrp="1"/>
          </p:cNvSpPr>
          <p:nvPr>
            <p:ph type="body" sz="quarter" idx="11"/>
          </p:nvPr>
        </p:nvSpPr>
        <p:spPr/>
        <p:txBody>
          <a:bodyPr/>
          <a:lstStyle/>
          <a:p>
            <a:endParaRPr lang="en-GB"/>
          </a:p>
        </p:txBody>
      </p:sp>
      <p:sp>
        <p:nvSpPr>
          <p:cNvPr id="11" name="Text Placeholder 10">
            <a:extLst>
              <a:ext uri="{FF2B5EF4-FFF2-40B4-BE49-F238E27FC236}">
                <a16:creationId xmlns:a16="http://schemas.microsoft.com/office/drawing/2014/main" id="{1F7BFBC4-5D65-4256-A7CC-89EC2942CE95}"/>
              </a:ext>
            </a:extLst>
          </p:cNvPr>
          <p:cNvSpPr>
            <a:spLocks noGrp="1"/>
          </p:cNvSpPr>
          <p:nvPr>
            <p:ph type="body" sz="quarter" idx="27"/>
          </p:nvPr>
        </p:nvSpPr>
        <p:spPr>
          <a:xfrm>
            <a:off x="245441" y="591318"/>
            <a:ext cx="11614401" cy="396000"/>
          </a:xfrm>
        </p:spPr>
        <p:txBody>
          <a:bodyPr/>
          <a:lstStyle/>
          <a:p>
            <a:r>
              <a:rPr lang="en-GB" dirty="0"/>
              <a:t>We wanted to find out what recent cinemagoers valued about the experience, the role of cinema, content perceptions and their intentions for the year ahead</a:t>
            </a:r>
          </a:p>
          <a:p>
            <a:endParaRPr lang="en-GB" dirty="0"/>
          </a:p>
        </p:txBody>
      </p:sp>
      <p:sp>
        <p:nvSpPr>
          <p:cNvPr id="10" name="Text Placeholder 9">
            <a:extLst>
              <a:ext uri="{FF2B5EF4-FFF2-40B4-BE49-F238E27FC236}">
                <a16:creationId xmlns:a16="http://schemas.microsoft.com/office/drawing/2014/main" id="{F6B234B9-D0D2-44AE-9084-EB9AFDBE4637}"/>
              </a:ext>
            </a:extLst>
          </p:cNvPr>
          <p:cNvSpPr>
            <a:spLocks noGrp="1"/>
          </p:cNvSpPr>
          <p:nvPr>
            <p:ph type="body" sz="quarter" idx="21"/>
          </p:nvPr>
        </p:nvSpPr>
        <p:spPr>
          <a:xfrm>
            <a:off x="141206" y="3760899"/>
            <a:ext cx="3989729" cy="2367671"/>
          </a:xfrm>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ea typeface="+mn-ea"/>
                <a:cs typeface="+mn-cs"/>
              </a:rPr>
              <a:t>These latest findings are based on a 15-minute online survey answered by </a:t>
            </a:r>
            <a:r>
              <a:rPr kumimoji="0" lang="en-GB" sz="1400" i="0" u="none" strike="noStrike" kern="1200" cap="none" spc="0" normalizeH="0" baseline="0" noProof="0" dirty="0">
                <a:ln>
                  <a:noFill/>
                </a:ln>
                <a:solidFill>
                  <a:schemeClr val="bg1"/>
                </a:solidFill>
                <a:effectLst/>
                <a:uLnTx/>
                <a:uFillTx/>
                <a:ea typeface="+mn-ea"/>
                <a:cs typeface="+mn-cs"/>
              </a:rPr>
              <a:t>3,164 GB cinemagoers aged 16-44</a:t>
            </a:r>
            <a:r>
              <a:rPr kumimoji="0" lang="en-GB" sz="1400" b="0" i="0" u="none" strike="noStrike" kern="1200" cap="none" spc="0" normalizeH="0" baseline="0" noProof="0" dirty="0">
                <a:ln>
                  <a:noFill/>
                </a:ln>
                <a:solidFill>
                  <a:schemeClr val="bg1"/>
                </a:solidFill>
                <a:effectLst/>
                <a:uLnTx/>
                <a:uFillTx/>
                <a:ea typeface="+mn-ea"/>
                <a:cs typeface="+mn-cs"/>
              </a:rPr>
              <a:t> (visited in the last six months), representative in terms of age, gender, region, social grade and ethnicity.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ea typeface="+mn-ea"/>
                <a:cs typeface="+mn-cs"/>
              </a:rPr>
              <a:t>Fieldwork was conducted between Monday 6</a:t>
            </a:r>
            <a:r>
              <a:rPr kumimoji="0" lang="en-GB" sz="1400" b="0" i="0" u="none" strike="noStrike" kern="1200" cap="none" spc="0" normalizeH="0" baseline="30000" noProof="0" dirty="0">
                <a:ln>
                  <a:noFill/>
                </a:ln>
                <a:solidFill>
                  <a:schemeClr val="bg1"/>
                </a:solidFill>
                <a:effectLst/>
                <a:uLnTx/>
                <a:uFillTx/>
                <a:ea typeface="+mn-ea"/>
                <a:cs typeface="+mn-cs"/>
              </a:rPr>
              <a:t>th</a:t>
            </a:r>
            <a:r>
              <a:rPr kumimoji="0" lang="en-GB" sz="1400" b="0" i="0" u="none" strike="noStrike" kern="1200" cap="none" spc="0" normalizeH="0" baseline="0" noProof="0" dirty="0">
                <a:ln>
                  <a:noFill/>
                </a:ln>
                <a:solidFill>
                  <a:schemeClr val="bg1"/>
                </a:solidFill>
                <a:effectLst/>
                <a:uLnTx/>
                <a:uFillTx/>
                <a:ea typeface="+mn-ea"/>
                <a:cs typeface="+mn-cs"/>
              </a:rPr>
              <a:t> February and Monday 13</a:t>
            </a:r>
            <a:r>
              <a:rPr kumimoji="0" lang="en-GB" sz="1400" b="0" i="0" u="none" strike="noStrike" kern="1200" cap="none" spc="0" normalizeH="0" baseline="30000" noProof="0" dirty="0">
                <a:ln>
                  <a:noFill/>
                </a:ln>
                <a:solidFill>
                  <a:schemeClr val="bg1"/>
                </a:solidFill>
                <a:effectLst/>
                <a:uLnTx/>
                <a:uFillTx/>
                <a:ea typeface="+mn-ea"/>
                <a:cs typeface="+mn-cs"/>
              </a:rPr>
              <a:t>th</a:t>
            </a:r>
            <a:r>
              <a:rPr kumimoji="0" lang="en-GB" sz="1400" b="0" i="0" u="none" strike="noStrike" kern="1200" cap="none" spc="0" normalizeH="0" baseline="0" noProof="0" dirty="0">
                <a:ln>
                  <a:noFill/>
                </a:ln>
                <a:solidFill>
                  <a:schemeClr val="bg1"/>
                </a:solidFill>
                <a:effectLst/>
                <a:uLnTx/>
                <a:uFillTx/>
                <a:ea typeface="+mn-ea"/>
                <a:cs typeface="+mn-cs"/>
              </a:rPr>
              <a:t> February 2023, with the survey independently run by our </a:t>
            </a:r>
            <a:r>
              <a:rPr kumimoji="0" lang="en-GB" sz="1400" i="0" u="none" strike="noStrike" kern="1200" cap="none" spc="0" normalizeH="0" baseline="0" noProof="0" dirty="0">
                <a:ln>
                  <a:noFill/>
                </a:ln>
                <a:solidFill>
                  <a:schemeClr val="bg1"/>
                </a:solidFill>
                <a:effectLst/>
                <a:uLnTx/>
                <a:uFillTx/>
                <a:ea typeface="+mn-ea"/>
                <a:cs typeface="+mn-cs"/>
              </a:rPr>
              <a:t>research partners Old Salt. </a:t>
            </a:r>
          </a:p>
          <a:p>
            <a:endParaRPr lang="en-GB" sz="1400" dirty="0"/>
          </a:p>
        </p:txBody>
      </p:sp>
      <p:pic>
        <p:nvPicPr>
          <p:cNvPr id="8" name="Picture 7">
            <a:extLst>
              <a:ext uri="{FF2B5EF4-FFF2-40B4-BE49-F238E27FC236}">
                <a16:creationId xmlns:a16="http://schemas.microsoft.com/office/drawing/2014/main" id="{DB5854CA-65A5-478E-9D5D-6EEA121D07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5478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95BF4715-F229-4FDA-82B1-8DA41EB1E9F5}"/>
              </a:ext>
            </a:extLst>
          </p:cNvPr>
          <p:cNvGraphicFramePr/>
          <p:nvPr>
            <p:extLst>
              <p:ext uri="{D42A27DB-BD31-4B8C-83A1-F6EECF244321}">
                <p14:modId xmlns:p14="http://schemas.microsoft.com/office/powerpoint/2010/main" val="1843447898"/>
              </p:ext>
            </p:extLst>
          </p:nvPr>
        </p:nvGraphicFramePr>
        <p:xfrm>
          <a:off x="180475" y="3542336"/>
          <a:ext cx="11267634" cy="23231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D2F7A12C-9E67-47FD-863C-B3862054C93E}"/>
              </a:ext>
            </a:extLst>
          </p:cNvPr>
          <p:cNvSpPr>
            <a:spLocks noGrp="1"/>
          </p:cNvSpPr>
          <p:nvPr>
            <p:ph type="title"/>
          </p:nvPr>
        </p:nvSpPr>
        <p:spPr/>
        <p:txBody>
          <a:bodyPr/>
          <a:lstStyle/>
          <a:p>
            <a:r>
              <a:rPr lang="en-US" sz="2800" dirty="0">
                <a:solidFill>
                  <a:schemeClr val="bg1"/>
                </a:solidFill>
              </a:rPr>
              <a:t>Cinema is standing strong Despite the challenging economic climate</a:t>
            </a:r>
            <a:endParaRPr lang="en-GB" dirty="0">
              <a:solidFill>
                <a:schemeClr val="bg1"/>
              </a:solidFill>
            </a:endParaRPr>
          </a:p>
        </p:txBody>
      </p:sp>
      <p:sp>
        <p:nvSpPr>
          <p:cNvPr id="17" name="Text Placeholder 16">
            <a:extLst>
              <a:ext uri="{FF2B5EF4-FFF2-40B4-BE49-F238E27FC236}">
                <a16:creationId xmlns:a16="http://schemas.microsoft.com/office/drawing/2014/main" id="{726179D1-152C-45FA-9027-D66B5C68E8D6}"/>
              </a:ext>
            </a:extLst>
          </p:cNvPr>
          <p:cNvSpPr>
            <a:spLocks noGrp="1"/>
          </p:cNvSpPr>
          <p:nvPr>
            <p:ph type="body" sz="quarter" idx="14"/>
          </p:nvPr>
        </p:nvSpPr>
        <p:spPr/>
        <p:txBody>
          <a:bodyPr/>
          <a:lstStyle/>
          <a:p>
            <a:r>
              <a:rPr lang="en-GB" dirty="0"/>
              <a:t>Over seven in ten cinemagoers are intending on maintaining (or increasing) frequency of visits over the next six months</a:t>
            </a:r>
          </a:p>
        </p:txBody>
      </p:sp>
      <p:sp>
        <p:nvSpPr>
          <p:cNvPr id="16" name="Text Placeholder 15">
            <a:extLst>
              <a:ext uri="{FF2B5EF4-FFF2-40B4-BE49-F238E27FC236}">
                <a16:creationId xmlns:a16="http://schemas.microsoft.com/office/drawing/2014/main" id="{9C012A7E-F4C2-40F7-BB20-1C48FA762982}"/>
              </a:ext>
            </a:extLst>
          </p:cNvPr>
          <p:cNvSpPr>
            <a:spLocks noGrp="1"/>
          </p:cNvSpPr>
          <p:nvPr>
            <p:ph type="body" sz="quarter" idx="11"/>
          </p:nvPr>
        </p:nvSpPr>
        <p:spPr/>
        <p:txBody>
          <a:bodyPr/>
          <a:lstStyle/>
          <a:p>
            <a:r>
              <a:rPr lang="en-GB" dirty="0"/>
              <a:t>Base: 3,1614 cinemagoers</a:t>
            </a:r>
          </a:p>
        </p:txBody>
      </p:sp>
      <p:sp>
        <p:nvSpPr>
          <p:cNvPr id="20" name="TextBox 1">
            <a:extLst>
              <a:ext uri="{FF2B5EF4-FFF2-40B4-BE49-F238E27FC236}">
                <a16:creationId xmlns:a16="http://schemas.microsoft.com/office/drawing/2014/main" id="{8CBF104D-0EE7-4928-AF0B-E393FAD5A45D}"/>
              </a:ext>
            </a:extLst>
          </p:cNvPr>
          <p:cNvSpPr txBox="1"/>
          <p:nvPr/>
        </p:nvSpPr>
        <p:spPr>
          <a:xfrm>
            <a:off x="180475" y="1376418"/>
            <a:ext cx="11160124"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ea typeface="+mn-ea"/>
                <a:cs typeface="+mn-cs"/>
              </a:rPr>
              <a:t>Compared to this time last year, would you say that overall...</a:t>
            </a:r>
            <a:endParaRPr kumimoji="0" lang="en-US" sz="1200" b="1" i="0" u="none" strike="noStrike" kern="1200" cap="none" spc="0" normalizeH="0" baseline="0" noProof="0" dirty="0">
              <a:ln>
                <a:noFill/>
              </a:ln>
              <a:solidFill>
                <a:srgbClr val="747474"/>
              </a:solidFill>
              <a:effectLst/>
              <a:highlight>
                <a:srgbClr val="FFFF00"/>
              </a:highlight>
              <a:uLnTx/>
              <a:uFillTx/>
              <a:ea typeface="+mn-ea"/>
              <a:cs typeface="+mn-cs"/>
            </a:endParaRPr>
          </a:p>
        </p:txBody>
      </p:sp>
      <p:sp>
        <p:nvSpPr>
          <p:cNvPr id="21" name="TextBox 1">
            <a:extLst>
              <a:ext uri="{FF2B5EF4-FFF2-40B4-BE49-F238E27FC236}">
                <a16:creationId xmlns:a16="http://schemas.microsoft.com/office/drawing/2014/main" id="{1EEB0B51-17A0-4FB9-8802-A3D877AFE002}"/>
              </a:ext>
            </a:extLst>
          </p:cNvPr>
          <p:cNvSpPr txBox="1"/>
          <p:nvPr/>
        </p:nvSpPr>
        <p:spPr>
          <a:xfrm>
            <a:off x="244875" y="3491158"/>
            <a:ext cx="11160124" cy="276999"/>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rgbClr val="747474"/>
                </a:solidFill>
                <a:effectLst/>
                <a:uLnTx/>
                <a:uFillTx/>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Intended frequency over the next 6 months</a:t>
            </a:r>
            <a:endParaRPr lang="en-US" dirty="0"/>
          </a:p>
        </p:txBody>
      </p:sp>
      <p:graphicFrame>
        <p:nvGraphicFramePr>
          <p:cNvPr id="24" name="Chart 23">
            <a:extLst>
              <a:ext uri="{FF2B5EF4-FFF2-40B4-BE49-F238E27FC236}">
                <a16:creationId xmlns:a16="http://schemas.microsoft.com/office/drawing/2014/main" id="{3E158AAB-7750-446B-BFEE-F18A1810A491}"/>
              </a:ext>
            </a:extLst>
          </p:cNvPr>
          <p:cNvGraphicFramePr/>
          <p:nvPr>
            <p:extLst>
              <p:ext uri="{D42A27DB-BD31-4B8C-83A1-F6EECF244321}">
                <p14:modId xmlns:p14="http://schemas.microsoft.com/office/powerpoint/2010/main" val="1683946716"/>
              </p:ext>
            </p:extLst>
          </p:nvPr>
        </p:nvGraphicFramePr>
        <p:xfrm>
          <a:off x="180475" y="1376418"/>
          <a:ext cx="11267634" cy="2323143"/>
        </p:xfrm>
        <a:graphic>
          <a:graphicData uri="http://schemas.openxmlformats.org/drawingml/2006/chart">
            <c:chart xmlns:c="http://schemas.openxmlformats.org/drawingml/2006/chart" xmlns:r="http://schemas.openxmlformats.org/officeDocument/2006/relationships" r:id="rId4"/>
          </a:graphicData>
        </a:graphic>
      </p:graphicFrame>
      <p:sp>
        <p:nvSpPr>
          <p:cNvPr id="27" name="Left Brace 26">
            <a:extLst>
              <a:ext uri="{FF2B5EF4-FFF2-40B4-BE49-F238E27FC236}">
                <a16:creationId xmlns:a16="http://schemas.microsoft.com/office/drawing/2014/main" id="{D3C0134D-DAE4-4A90-9869-124869EC2F79}"/>
              </a:ext>
            </a:extLst>
          </p:cNvPr>
          <p:cNvSpPr/>
          <p:nvPr/>
        </p:nvSpPr>
        <p:spPr>
          <a:xfrm rot="5400000">
            <a:off x="7853398" y="-1470758"/>
            <a:ext cx="446437" cy="652796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Left Brace 27">
            <a:extLst>
              <a:ext uri="{FF2B5EF4-FFF2-40B4-BE49-F238E27FC236}">
                <a16:creationId xmlns:a16="http://schemas.microsoft.com/office/drawing/2014/main" id="{6DC9EC88-3D8F-442A-A1F1-4B8A844987BB}"/>
              </a:ext>
            </a:extLst>
          </p:cNvPr>
          <p:cNvSpPr/>
          <p:nvPr/>
        </p:nvSpPr>
        <p:spPr>
          <a:xfrm rot="16200000">
            <a:off x="7165592" y="1553278"/>
            <a:ext cx="446437" cy="790357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a:extLst>
              <a:ext uri="{FF2B5EF4-FFF2-40B4-BE49-F238E27FC236}">
                <a16:creationId xmlns:a16="http://schemas.microsoft.com/office/drawing/2014/main" id="{432EF686-6FE9-4B87-9B55-178BB55A8AB9}"/>
              </a:ext>
            </a:extLst>
          </p:cNvPr>
          <p:cNvSpPr txBox="1"/>
          <p:nvPr/>
        </p:nvSpPr>
        <p:spPr>
          <a:xfrm>
            <a:off x="5197539" y="5792995"/>
            <a:ext cx="5570620" cy="307777"/>
          </a:xfrm>
          <a:prstGeom prst="rect">
            <a:avLst/>
          </a:prstGeom>
          <a:noFill/>
          <a:ln>
            <a:noFill/>
          </a:ln>
        </p:spPr>
        <p:txBody>
          <a:bodyPr wrap="square" rtlCol="0">
            <a:spAutoFit/>
          </a:bodyPr>
          <a:lstStyle/>
          <a:p>
            <a:r>
              <a:rPr lang="en-GB" sz="1400" b="1" dirty="0">
                <a:solidFill>
                  <a:schemeClr val="bg1"/>
                </a:solidFill>
              </a:rPr>
              <a:t>72% intend to visit the cinema as often or more</a:t>
            </a:r>
          </a:p>
        </p:txBody>
      </p:sp>
      <p:sp>
        <p:nvSpPr>
          <p:cNvPr id="30" name="TextBox 29">
            <a:extLst>
              <a:ext uri="{FF2B5EF4-FFF2-40B4-BE49-F238E27FC236}">
                <a16:creationId xmlns:a16="http://schemas.microsoft.com/office/drawing/2014/main" id="{42B12F8D-F0BD-4A4F-9EE9-CD7D2CD6EDFD}"/>
              </a:ext>
            </a:extLst>
          </p:cNvPr>
          <p:cNvSpPr txBox="1"/>
          <p:nvPr/>
        </p:nvSpPr>
        <p:spPr>
          <a:xfrm>
            <a:off x="5941889" y="1180824"/>
            <a:ext cx="5570620" cy="307777"/>
          </a:xfrm>
          <a:prstGeom prst="rect">
            <a:avLst/>
          </a:prstGeom>
          <a:noFill/>
          <a:ln>
            <a:noFill/>
          </a:ln>
        </p:spPr>
        <p:txBody>
          <a:bodyPr wrap="square" rtlCol="0">
            <a:spAutoFit/>
          </a:bodyPr>
          <a:lstStyle/>
          <a:p>
            <a:r>
              <a:rPr lang="en-GB" sz="1400" b="1" dirty="0">
                <a:solidFill>
                  <a:schemeClr val="bg1"/>
                </a:solidFill>
              </a:rPr>
              <a:t>59% have been as often or more frequently</a:t>
            </a:r>
          </a:p>
        </p:txBody>
      </p:sp>
      <p:pic>
        <p:nvPicPr>
          <p:cNvPr id="13" name="Picture 12">
            <a:extLst>
              <a:ext uri="{FF2B5EF4-FFF2-40B4-BE49-F238E27FC236}">
                <a16:creationId xmlns:a16="http://schemas.microsoft.com/office/drawing/2014/main" id="{BC31B58A-B644-4D53-83D5-33E61BDA3F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16869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text, newspaper, book&#10;&#10;Description automatically generated">
            <a:extLst>
              <a:ext uri="{FF2B5EF4-FFF2-40B4-BE49-F238E27FC236}">
                <a16:creationId xmlns:a16="http://schemas.microsoft.com/office/drawing/2014/main" id="{704E7B22-9047-44AB-B970-BC5D9C27308C}"/>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5654B3C1-0C39-4F5B-B3BD-BC554441B485}"/>
              </a:ext>
            </a:extLst>
          </p:cNvPr>
          <p:cNvSpPr>
            <a:spLocks noGrp="1"/>
          </p:cNvSpPr>
          <p:nvPr>
            <p:ph type="body" sz="quarter" idx="20"/>
          </p:nvPr>
        </p:nvSpPr>
        <p:spPr/>
        <p:txBody>
          <a:bodyPr/>
          <a:lstStyle/>
          <a:p>
            <a:endParaRPr lang="en-GB" dirty="0"/>
          </a:p>
        </p:txBody>
      </p:sp>
      <p:sp>
        <p:nvSpPr>
          <p:cNvPr id="9" name="Text Placeholder 8">
            <a:extLst>
              <a:ext uri="{FF2B5EF4-FFF2-40B4-BE49-F238E27FC236}">
                <a16:creationId xmlns:a16="http://schemas.microsoft.com/office/drawing/2014/main" id="{506CFA80-3552-4CB0-87EE-01038DBA0EB0}"/>
              </a:ext>
            </a:extLst>
          </p:cNvPr>
          <p:cNvSpPr>
            <a:spLocks noGrp="1"/>
          </p:cNvSpPr>
          <p:nvPr>
            <p:ph type="body" sz="quarter" idx="11"/>
          </p:nvPr>
        </p:nvSpPr>
        <p:spPr>
          <a:xfrm>
            <a:off x="892099" y="6532192"/>
            <a:ext cx="11168884" cy="205184"/>
          </a:xfrm>
        </p:spPr>
        <p:txBody>
          <a:bodyPr/>
          <a:lstStyle/>
          <a:p>
            <a:pPr>
              <a:lnSpc>
                <a:spcPts val="800"/>
              </a:lnSpc>
            </a:pPr>
            <a:r>
              <a:rPr kumimoji="0" lang="en-GB" sz="800" b="0" i="0" u="none" strike="noStrike" kern="1200" cap="none" spc="0" normalizeH="0" baseline="0" noProof="0" dirty="0">
                <a:ln>
                  <a:noFill/>
                </a:ln>
                <a:effectLst/>
                <a:uLnTx/>
                <a:uFillTx/>
                <a:ea typeface="+mn-ea"/>
                <a:cs typeface="+mn-cs"/>
              </a:rPr>
              <a:t>To what extent, if at all, has the current cost-of-living crisis reduced the disposable income (spare cash) you spend on entertainment </a:t>
            </a:r>
            <a:br>
              <a:rPr kumimoji="0" lang="en-GB" sz="800" b="0" i="0" u="none" strike="noStrike" kern="1200" cap="none" spc="0" normalizeH="0" baseline="0" noProof="0" dirty="0">
                <a:ln>
                  <a:noFill/>
                </a:ln>
                <a:effectLst/>
                <a:uLnTx/>
                <a:uFillTx/>
                <a:ea typeface="+mn-ea"/>
                <a:cs typeface="+mn-cs"/>
              </a:rPr>
            </a:br>
            <a:r>
              <a:rPr kumimoji="0" lang="en-GB" sz="800" b="0" i="0" u="none" strike="noStrike" kern="1200" cap="none" spc="0" normalizeH="0" baseline="0" noProof="0" dirty="0">
                <a:ln>
                  <a:noFill/>
                </a:ln>
                <a:effectLst/>
                <a:uLnTx/>
                <a:uFillTx/>
                <a:ea typeface="+mn-ea"/>
                <a:cs typeface="+mn-cs"/>
              </a:rPr>
              <a:t>(e.g., going to the cinema, subscriptions to streaming services/audio services, magazines, gaming, gigs/events, books, etc.)? Total sample (n=3,164),</a:t>
            </a:r>
            <a:endParaRPr lang="en-GB" dirty="0"/>
          </a:p>
        </p:txBody>
      </p:sp>
      <p:sp>
        <p:nvSpPr>
          <p:cNvPr id="12" name="Text Placeholder 11">
            <a:extLst>
              <a:ext uri="{FF2B5EF4-FFF2-40B4-BE49-F238E27FC236}">
                <a16:creationId xmlns:a16="http://schemas.microsoft.com/office/drawing/2014/main" id="{B7AA4624-2ECA-4CC8-A2B3-1EEF359B4A9E}"/>
              </a:ext>
            </a:extLst>
          </p:cNvPr>
          <p:cNvSpPr>
            <a:spLocks noGrp="1"/>
          </p:cNvSpPr>
          <p:nvPr>
            <p:ph type="body" sz="quarter" idx="21"/>
          </p:nvPr>
        </p:nvSpPr>
        <p:spPr>
          <a:xfrm>
            <a:off x="231656" y="3871498"/>
            <a:ext cx="3772205" cy="2328144"/>
          </a:xfrm>
        </p:spPr>
        <p:txBody>
          <a:body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ea typeface="Verdana" panose="020B0604030504040204" pitchFamily="34" charset="0"/>
                <a:cs typeface="+mj-cs"/>
              </a:rPr>
              <a:t>The ongoing cost of living crisis is of course putting a squeeze on entertainment spend.</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GB" sz="1800" b="0" dirty="0">
              <a:ea typeface="Verdana" panose="020B0604030504040204" pitchFamily="34" charset="0"/>
              <a:cs typeface="+mj-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effectLst/>
                <a:uLnTx/>
                <a:uFillTx/>
                <a:ea typeface="Verdana" panose="020B0604030504040204" pitchFamily="34" charset="0"/>
                <a:cs typeface="+mj-cs"/>
              </a:rPr>
              <a:t>3 in 5 </a:t>
            </a:r>
            <a:r>
              <a:rPr kumimoji="0" lang="en-GB" sz="1800" b="0" i="0" u="none" strike="noStrike" kern="1200" cap="none" spc="0" normalizeH="0" baseline="0" noProof="0" dirty="0">
                <a:ln>
                  <a:noFill/>
                </a:ln>
                <a:effectLst/>
                <a:uLnTx/>
                <a:uFillTx/>
                <a:ea typeface="Verdana" panose="020B0604030504040204" pitchFamily="34" charset="0"/>
                <a:cs typeface="+mj-cs"/>
              </a:rPr>
              <a:t>say they now have less disposable income for entertainment</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effectLst/>
              <a:uLnTx/>
              <a:uFillTx/>
              <a:ea typeface="Verdana" panose="020B0604030504040204" pitchFamily="34" charset="0"/>
              <a:cs typeface="+mj-cs"/>
            </a:endParaRPr>
          </a:p>
          <a:p>
            <a:pPr algn="ctr"/>
            <a:r>
              <a:rPr kumimoji="0" lang="en-GB" sz="1800" b="0" i="1" u="none" strike="noStrike" kern="1200" cap="none" spc="0" normalizeH="0" baseline="0" noProof="0" dirty="0">
                <a:ln>
                  <a:noFill/>
                </a:ln>
                <a:effectLst/>
                <a:uLnTx/>
                <a:uFillTx/>
                <a:ea typeface="+mn-ea"/>
                <a:cs typeface="+mn-cs"/>
              </a:rPr>
              <a:t>…however </a:t>
            </a:r>
            <a:r>
              <a:rPr lang="en-GB" sz="1800" b="0" i="1" dirty="0">
                <a:ea typeface="+mn-ea"/>
                <a:cs typeface="+mn-cs"/>
              </a:rPr>
              <a:t>only</a:t>
            </a:r>
            <a:r>
              <a:rPr kumimoji="0" lang="en-GB" sz="1800" b="0" i="1" u="none" strike="noStrike" kern="1200" cap="none" spc="0" normalizeH="0" baseline="0" noProof="0" dirty="0">
                <a:ln>
                  <a:noFill/>
                </a:ln>
                <a:effectLst/>
                <a:uLnTx/>
                <a:uFillTx/>
                <a:ea typeface="+mn-ea"/>
                <a:cs typeface="+mn-cs"/>
              </a:rPr>
              <a:t> 6% said they would stop going to the cinema altogether</a:t>
            </a:r>
            <a:endParaRPr kumimoji="0" lang="en-US" sz="1800" b="0" i="1" u="none" strike="noStrike" kern="1200" cap="none" spc="0" normalizeH="0" baseline="0" noProof="0" dirty="0">
              <a:ln>
                <a:noFill/>
              </a:ln>
              <a:effectLst/>
              <a:uLnTx/>
              <a:uFillTx/>
              <a:ea typeface="+mn-ea"/>
              <a:cs typeface="+mn-cs"/>
            </a:endParaRPr>
          </a:p>
          <a:p>
            <a:endParaRPr lang="en-GB" sz="1800" dirty="0"/>
          </a:p>
        </p:txBody>
      </p:sp>
      <p:pic>
        <p:nvPicPr>
          <p:cNvPr id="6" name="Picture 5">
            <a:extLst>
              <a:ext uri="{FF2B5EF4-FFF2-40B4-BE49-F238E27FC236}">
                <a16:creationId xmlns:a16="http://schemas.microsoft.com/office/drawing/2014/main" id="{8624C9B5-4BDB-4691-B787-480294AF4E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3495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654B3C1-0C39-4F5B-B3BD-BC554441B485}"/>
              </a:ext>
            </a:extLst>
          </p:cNvPr>
          <p:cNvSpPr>
            <a:spLocks noGrp="1"/>
          </p:cNvSpPr>
          <p:nvPr>
            <p:ph type="body" sz="quarter" idx="20"/>
          </p:nvPr>
        </p:nvSpPr>
        <p:spPr/>
        <p:txBody>
          <a:bodyPr/>
          <a:lstStyle/>
          <a:p>
            <a:endParaRPr lang="en-GB" dirty="0"/>
          </a:p>
        </p:txBody>
      </p:sp>
      <p:sp>
        <p:nvSpPr>
          <p:cNvPr id="12" name="Text Placeholder 11">
            <a:extLst>
              <a:ext uri="{FF2B5EF4-FFF2-40B4-BE49-F238E27FC236}">
                <a16:creationId xmlns:a16="http://schemas.microsoft.com/office/drawing/2014/main" id="{B7AA4624-2ECA-4CC8-A2B3-1EEF359B4A9E}"/>
              </a:ext>
            </a:extLst>
          </p:cNvPr>
          <p:cNvSpPr>
            <a:spLocks noGrp="1"/>
          </p:cNvSpPr>
          <p:nvPr>
            <p:ph type="body" sz="quarter" idx="21"/>
          </p:nvPr>
        </p:nvSpPr>
        <p:spPr>
          <a:xfrm>
            <a:off x="231656" y="3871498"/>
            <a:ext cx="3772205" cy="2328144"/>
          </a:xfrm>
        </p:spPr>
        <p:txBody>
          <a:body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ea typeface="Verdana" panose="020B0604030504040204" pitchFamily="34" charset="0"/>
                <a:cs typeface="+mj-cs"/>
              </a:rPr>
              <a:t>The ongoing cost of living crisis is of course putting a squeeze on entertainment spend.</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GB" sz="1800" b="0" dirty="0">
              <a:ea typeface="Verdana" panose="020B0604030504040204" pitchFamily="34" charset="0"/>
              <a:cs typeface="+mj-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effectLst/>
                <a:uLnTx/>
                <a:uFillTx/>
                <a:ea typeface="Verdana" panose="020B0604030504040204" pitchFamily="34" charset="0"/>
                <a:cs typeface="+mj-cs"/>
              </a:rPr>
              <a:t>3 in 5 </a:t>
            </a:r>
            <a:r>
              <a:rPr kumimoji="0" lang="en-GB" sz="1800" b="0" i="0" u="none" strike="noStrike" kern="1200" cap="none" spc="0" normalizeH="0" baseline="0" noProof="0" dirty="0">
                <a:ln>
                  <a:noFill/>
                </a:ln>
                <a:effectLst/>
                <a:uLnTx/>
                <a:uFillTx/>
                <a:ea typeface="Verdana" panose="020B0604030504040204" pitchFamily="34" charset="0"/>
                <a:cs typeface="+mj-cs"/>
              </a:rPr>
              <a:t>say they now have less disposable income for entertainment</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effectLst/>
              <a:uLnTx/>
              <a:uFillTx/>
              <a:ea typeface="Verdana" panose="020B0604030504040204" pitchFamily="34" charset="0"/>
              <a:cs typeface="+mj-cs"/>
            </a:endParaRPr>
          </a:p>
          <a:p>
            <a:pPr algn="ctr"/>
            <a:r>
              <a:rPr kumimoji="0" lang="en-GB" sz="1800" b="0" i="1" u="none" strike="noStrike" kern="1200" cap="none" spc="0" normalizeH="0" baseline="0" noProof="0" dirty="0">
                <a:ln>
                  <a:noFill/>
                </a:ln>
                <a:effectLst/>
                <a:uLnTx/>
                <a:uFillTx/>
                <a:ea typeface="+mn-ea"/>
                <a:cs typeface="+mn-cs"/>
              </a:rPr>
              <a:t>…however </a:t>
            </a:r>
            <a:r>
              <a:rPr lang="en-GB" sz="1800" b="0" i="1" dirty="0">
                <a:ea typeface="+mn-ea"/>
                <a:cs typeface="+mn-cs"/>
              </a:rPr>
              <a:t>only</a:t>
            </a:r>
            <a:r>
              <a:rPr kumimoji="0" lang="en-GB" sz="1800" b="0" i="1" u="none" strike="noStrike" kern="1200" cap="none" spc="0" normalizeH="0" baseline="0" noProof="0" dirty="0">
                <a:ln>
                  <a:noFill/>
                </a:ln>
                <a:effectLst/>
                <a:uLnTx/>
                <a:uFillTx/>
                <a:ea typeface="+mn-ea"/>
                <a:cs typeface="+mn-cs"/>
              </a:rPr>
              <a:t> 6% said they would stop going to the cinema altogether</a:t>
            </a:r>
            <a:endParaRPr kumimoji="0" lang="en-US" sz="1800" b="0" i="1" u="none" strike="noStrike" kern="1200" cap="none" spc="0" normalizeH="0" baseline="0" noProof="0" dirty="0">
              <a:ln>
                <a:noFill/>
              </a:ln>
              <a:effectLst/>
              <a:uLnTx/>
              <a:uFillTx/>
              <a:ea typeface="+mn-ea"/>
              <a:cs typeface="+mn-cs"/>
            </a:endParaRPr>
          </a:p>
          <a:p>
            <a:endParaRPr lang="en-GB" sz="1800" dirty="0"/>
          </a:p>
        </p:txBody>
      </p:sp>
      <p:pic>
        <p:nvPicPr>
          <p:cNvPr id="10" name="Picture 2" descr=" ">
            <a:extLst>
              <a:ext uri="{FF2B5EF4-FFF2-40B4-BE49-F238E27FC236}">
                <a16:creationId xmlns:a16="http://schemas.microsoft.com/office/drawing/2014/main" id="{09759241-0D26-43B5-82BE-E7A242A207D5}"/>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t="3252" b="3252"/>
          <a:stretch>
            <a:fillRect/>
          </a:stretch>
        </p:blipFill>
        <p:spPr bwMode="auto">
          <a:xfrm>
            <a:off x="0" y="0"/>
            <a:ext cx="12192000" cy="6411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49E612-E8F3-4D7F-85F6-299BA3FB3F05}"/>
              </a:ext>
            </a:extLst>
          </p:cNvPr>
          <p:cNvPicPr>
            <a:picLocks noChangeAspect="1"/>
          </p:cNvPicPr>
          <p:nvPr/>
        </p:nvPicPr>
        <p:blipFill rotWithShape="1">
          <a:blip r:embed="rId4"/>
          <a:srcRect b="31328"/>
          <a:stretch/>
        </p:blipFill>
        <p:spPr>
          <a:xfrm>
            <a:off x="2117758" y="1912259"/>
            <a:ext cx="8233662" cy="2412890"/>
          </a:xfrm>
          <a:prstGeom prst="rect">
            <a:avLst/>
          </a:prstGeom>
        </p:spPr>
      </p:pic>
      <p:sp>
        <p:nvSpPr>
          <p:cNvPr id="5" name="Text Placeholder 4">
            <a:extLst>
              <a:ext uri="{FF2B5EF4-FFF2-40B4-BE49-F238E27FC236}">
                <a16:creationId xmlns:a16="http://schemas.microsoft.com/office/drawing/2014/main" id="{B0E74EED-3D12-4501-8B05-CA7000E5D77D}"/>
              </a:ext>
            </a:extLst>
          </p:cNvPr>
          <p:cNvSpPr>
            <a:spLocks noGrp="1"/>
          </p:cNvSpPr>
          <p:nvPr>
            <p:ph type="body" sz="quarter" idx="11"/>
          </p:nvPr>
        </p:nvSpPr>
        <p:spPr/>
        <p:txBody>
          <a:bodyPr/>
          <a:lstStyle/>
          <a:p>
            <a:r>
              <a:rPr lang="en-GB" dirty="0"/>
              <a:t>Source: Sky News/BRC/KPMG</a:t>
            </a:r>
          </a:p>
        </p:txBody>
      </p:sp>
      <p:pic>
        <p:nvPicPr>
          <p:cNvPr id="8" name="Picture 7" descr="A red sign with white text&#10;&#10;Description automatically generated with medium confidence">
            <a:extLst>
              <a:ext uri="{FF2B5EF4-FFF2-40B4-BE49-F238E27FC236}">
                <a16:creationId xmlns:a16="http://schemas.microsoft.com/office/drawing/2014/main" id="{51DB3972-0E9E-47B7-8151-3D4861A70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1286" y="2012472"/>
            <a:ext cx="870333" cy="210104"/>
          </a:xfrm>
          <a:prstGeom prst="rect">
            <a:avLst/>
          </a:prstGeom>
        </p:spPr>
      </p:pic>
    </p:spTree>
    <p:extLst>
      <p:ext uri="{BB962C8B-B14F-4D97-AF65-F5344CB8AC3E}">
        <p14:creationId xmlns:p14="http://schemas.microsoft.com/office/powerpoint/2010/main" val="2742636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A00C2-779C-4D87-AC2C-D19FF2385369}"/>
              </a:ext>
            </a:extLst>
          </p:cNvPr>
          <p:cNvSpPr>
            <a:spLocks noGrp="1"/>
          </p:cNvSpPr>
          <p:nvPr>
            <p:ph type="title"/>
          </p:nvPr>
        </p:nvSpPr>
        <p:spPr/>
        <p:txBody>
          <a:bodyPr/>
          <a:lstStyle/>
          <a:p>
            <a:r>
              <a:rPr lang="en-US" sz="2800" dirty="0">
                <a:solidFill>
                  <a:schemeClr val="bg1"/>
                </a:solidFill>
              </a:rPr>
              <a:t>The APPEAL OF THE cinema experience IS STRONG</a:t>
            </a:r>
            <a:endParaRPr lang="en-GB" dirty="0">
              <a:solidFill>
                <a:schemeClr val="bg1"/>
              </a:solidFill>
            </a:endParaRPr>
          </a:p>
        </p:txBody>
      </p:sp>
      <p:sp>
        <p:nvSpPr>
          <p:cNvPr id="10" name="Text Placeholder 9">
            <a:extLst>
              <a:ext uri="{FF2B5EF4-FFF2-40B4-BE49-F238E27FC236}">
                <a16:creationId xmlns:a16="http://schemas.microsoft.com/office/drawing/2014/main" id="{2CA47F3D-90B2-4DC5-B960-CF42249C52E7}"/>
              </a:ext>
            </a:extLst>
          </p:cNvPr>
          <p:cNvSpPr>
            <a:spLocks noGrp="1"/>
          </p:cNvSpPr>
          <p:nvPr>
            <p:ph type="body" sz="quarter" idx="14"/>
          </p:nvPr>
        </p:nvSpPr>
        <p:spPr/>
        <p:txBody>
          <a:bodyPr/>
          <a:lstStyle/>
          <a:p>
            <a:r>
              <a:rPr lang="en-US" sz="1400" dirty="0"/>
              <a:t>The cinema experience is valued, even by those with less disposable income to spend on entertainment</a:t>
            </a:r>
            <a:endParaRPr lang="en-GB" dirty="0"/>
          </a:p>
        </p:txBody>
      </p:sp>
      <p:sp>
        <p:nvSpPr>
          <p:cNvPr id="9" name="Text Placeholder 8">
            <a:extLst>
              <a:ext uri="{FF2B5EF4-FFF2-40B4-BE49-F238E27FC236}">
                <a16:creationId xmlns:a16="http://schemas.microsoft.com/office/drawing/2014/main" id="{81ED5CAB-9477-4FBC-BBF7-5DEFA3853D3E}"/>
              </a:ext>
            </a:extLst>
          </p:cNvPr>
          <p:cNvSpPr>
            <a:spLocks noGrp="1"/>
          </p:cNvSpPr>
          <p:nvPr>
            <p:ph type="body" sz="quarter" idx="11"/>
          </p:nvPr>
        </p:nvSpPr>
        <p:spPr>
          <a:xfrm>
            <a:off x="4314400" y="6500914"/>
            <a:ext cx="7746581" cy="24622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47474"/>
                </a:solidFill>
                <a:effectLst/>
                <a:uLnTx/>
                <a:uFillTx/>
                <a:ea typeface="+mn-ea"/>
                <a:cs typeface="+mn-cs"/>
              </a:rPr>
              <a:t>To what extent do you agree or disagree with the following statements about watching films at the cinema? Total sample (n=3,164),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47474"/>
                </a:solidFill>
                <a:effectLst/>
                <a:uLnTx/>
                <a:uFillTx/>
                <a:ea typeface="+mn-ea"/>
                <a:cs typeface="+mn-cs"/>
              </a:rPr>
              <a:t>Those whose disposable income for entertainment has been impacted a fair amount or a lot (n=2,013). </a:t>
            </a:r>
            <a:endParaRPr kumimoji="0" lang="en-US" sz="800" b="0" i="0" u="none" strike="noStrike" kern="1200" cap="none" spc="0" normalizeH="0" baseline="0" noProof="0" dirty="0">
              <a:ln>
                <a:noFill/>
              </a:ln>
              <a:solidFill>
                <a:srgbClr val="747474"/>
              </a:solidFill>
              <a:effectLst/>
              <a:highlight>
                <a:srgbClr val="FFFF00"/>
              </a:highlight>
              <a:uLnTx/>
              <a:uFillTx/>
              <a:ea typeface="+mn-ea"/>
              <a:cs typeface="+mn-cs"/>
            </a:endParaRPr>
          </a:p>
        </p:txBody>
      </p:sp>
      <p:sp>
        <p:nvSpPr>
          <p:cNvPr id="13" name="Rectangle 12">
            <a:extLst>
              <a:ext uri="{FF2B5EF4-FFF2-40B4-BE49-F238E27FC236}">
                <a16:creationId xmlns:a16="http://schemas.microsoft.com/office/drawing/2014/main" id="{73D9FA11-5B14-4B36-815E-6071FB3DD72C}"/>
              </a:ext>
            </a:extLst>
          </p:cNvPr>
          <p:cNvSpPr/>
          <p:nvPr/>
        </p:nvSpPr>
        <p:spPr>
          <a:xfrm>
            <a:off x="235445" y="1364460"/>
            <a:ext cx="11723944" cy="4710017"/>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47AECB7B-5119-453D-8236-354DBAD2B093}"/>
              </a:ext>
            </a:extLst>
          </p:cNvPr>
          <p:cNvSpPr txBox="1"/>
          <p:nvPr/>
        </p:nvSpPr>
        <p:spPr>
          <a:xfrm>
            <a:off x="1800413" y="1912817"/>
            <a:ext cx="40426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47474"/>
                </a:solidFill>
                <a:effectLst/>
                <a:uLnTx/>
                <a:uFillTx/>
                <a:latin typeface="Arial"/>
                <a:ea typeface="+mn-ea"/>
                <a:cs typeface="+mn-cs"/>
              </a:rPr>
              <a:t>‘Watching films at the </a:t>
            </a:r>
            <a:r>
              <a:rPr lang="en-GB" sz="1600" b="1" dirty="0">
                <a:solidFill>
                  <a:schemeClr val="tx2"/>
                </a:solidFill>
                <a:latin typeface="Arial"/>
              </a:rPr>
              <a:t>cinema is something I value</a:t>
            </a:r>
            <a:r>
              <a:rPr kumimoji="0" lang="en-GB" sz="1600" b="1" i="0" u="none" strike="noStrike" kern="1200" cap="none" spc="0" normalizeH="0" baseline="0" noProof="0" dirty="0">
                <a:ln>
                  <a:noFill/>
                </a:ln>
                <a:solidFill>
                  <a:srgbClr val="747474"/>
                </a:solidFill>
                <a:effectLst/>
                <a:uLnTx/>
                <a:uFillTx/>
                <a:latin typeface="Arial"/>
                <a:ea typeface="+mn-ea"/>
                <a:cs typeface="+mn-cs"/>
              </a:rPr>
              <a:t>’</a:t>
            </a:r>
            <a:endParaRPr kumimoji="0" lang="en-GB" sz="1400" b="1" i="0" u="none" strike="noStrike" kern="1200" cap="none" spc="0" normalizeH="0" baseline="0" noProof="0" dirty="0">
              <a:ln>
                <a:noFill/>
              </a:ln>
              <a:solidFill>
                <a:srgbClr val="747474"/>
              </a:solidFill>
              <a:effectLst/>
              <a:uLnTx/>
              <a:uFillTx/>
              <a:latin typeface="Arial"/>
              <a:ea typeface="+mn-ea"/>
              <a:cs typeface="+mn-cs"/>
            </a:endParaRPr>
          </a:p>
        </p:txBody>
      </p:sp>
      <p:sp>
        <p:nvSpPr>
          <p:cNvPr id="15" name="TextBox 14">
            <a:extLst>
              <a:ext uri="{FF2B5EF4-FFF2-40B4-BE49-F238E27FC236}">
                <a16:creationId xmlns:a16="http://schemas.microsoft.com/office/drawing/2014/main" id="{33792A12-9E0C-49B0-9143-BFFCE15600ED}"/>
              </a:ext>
            </a:extLst>
          </p:cNvPr>
          <p:cNvSpPr txBox="1"/>
          <p:nvPr/>
        </p:nvSpPr>
        <p:spPr>
          <a:xfrm>
            <a:off x="244876" y="1040605"/>
            <a:ext cx="57586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latin typeface="Arial"/>
                <a:ea typeface="+mn-ea"/>
                <a:cs typeface="+mn-cs"/>
              </a:rPr>
              <a:t>% of all cinemagoers who agree</a:t>
            </a:r>
          </a:p>
        </p:txBody>
      </p:sp>
      <p:sp>
        <p:nvSpPr>
          <p:cNvPr id="16" name="TextBox 15">
            <a:extLst>
              <a:ext uri="{FF2B5EF4-FFF2-40B4-BE49-F238E27FC236}">
                <a16:creationId xmlns:a16="http://schemas.microsoft.com/office/drawing/2014/main" id="{2C65B6E1-4976-431E-A6CD-9282855E0BF4}"/>
              </a:ext>
            </a:extLst>
          </p:cNvPr>
          <p:cNvSpPr txBox="1"/>
          <p:nvPr/>
        </p:nvSpPr>
        <p:spPr>
          <a:xfrm>
            <a:off x="1911530" y="3322757"/>
            <a:ext cx="39808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47474"/>
                </a:solidFill>
                <a:effectLst/>
                <a:uLnTx/>
                <a:uFillTx/>
                <a:latin typeface="Arial"/>
                <a:ea typeface="+mn-ea"/>
                <a:cs typeface="+mn-cs"/>
              </a:rPr>
              <a:t>‘</a:t>
            </a:r>
            <a:r>
              <a:rPr kumimoji="0" lang="en-GB" sz="1600" b="1" u="none" strike="noStrike" kern="1200" cap="none" spc="0" normalizeH="0" baseline="0" noProof="0" dirty="0">
                <a:ln>
                  <a:noFill/>
                </a:ln>
                <a:solidFill>
                  <a:srgbClr val="747474"/>
                </a:solidFill>
                <a:effectLst/>
                <a:uLnTx/>
                <a:uFillTx/>
                <a:ea typeface="+mn-ea"/>
                <a:cs typeface="+mn-cs"/>
              </a:rPr>
              <a:t>‘The </a:t>
            </a:r>
            <a:r>
              <a:rPr kumimoji="0" lang="en-GB" sz="1600" b="1" u="none" strike="noStrike" kern="1200" cap="none" spc="0" normalizeH="0" baseline="0" noProof="0" dirty="0">
                <a:ln>
                  <a:noFill/>
                </a:ln>
                <a:solidFill>
                  <a:schemeClr val="accent1"/>
                </a:solidFill>
                <a:effectLst/>
                <a:uLnTx/>
                <a:uFillTx/>
                <a:ea typeface="+mn-ea"/>
                <a:cs typeface="+mn-cs"/>
              </a:rPr>
              <a:t>cinema is a good choice </a:t>
            </a:r>
            <a:r>
              <a:rPr kumimoji="0" lang="en-GB" sz="1600" b="1" u="none" strike="noStrike" kern="1200" cap="none" spc="0" normalizeH="0" baseline="0" noProof="0" dirty="0">
                <a:ln>
                  <a:noFill/>
                </a:ln>
                <a:solidFill>
                  <a:srgbClr val="747474"/>
                </a:solidFill>
                <a:effectLst/>
                <a:uLnTx/>
                <a:uFillTx/>
                <a:ea typeface="+mn-ea"/>
                <a:cs typeface="+mn-cs"/>
              </a:rPr>
              <a:t>for a night out because I/we </a:t>
            </a:r>
            <a:r>
              <a:rPr kumimoji="0" lang="en-GB" sz="1600" b="1" u="none" strike="noStrike" kern="1200" cap="none" spc="0" normalizeH="0" baseline="0" noProof="0" dirty="0">
                <a:ln>
                  <a:noFill/>
                </a:ln>
                <a:solidFill>
                  <a:schemeClr val="accent1"/>
                </a:solidFill>
                <a:effectLst/>
                <a:uLnTx/>
                <a:uFillTx/>
                <a:ea typeface="+mn-ea"/>
                <a:cs typeface="+mn-cs"/>
              </a:rPr>
              <a:t>know exactly what it will cost </a:t>
            </a:r>
            <a:r>
              <a:rPr kumimoji="0" lang="en-GB" sz="1600" b="1" u="none" strike="noStrike" kern="1200" cap="none" spc="0" normalizeH="0" baseline="0" noProof="0" dirty="0">
                <a:ln>
                  <a:noFill/>
                </a:ln>
                <a:solidFill>
                  <a:srgbClr val="747474"/>
                </a:solidFill>
                <a:effectLst/>
                <a:uLnTx/>
                <a:uFillTx/>
                <a:ea typeface="+mn-ea"/>
                <a:cs typeface="+mn-cs"/>
              </a:rPr>
              <a:t>beforehand’</a:t>
            </a:r>
            <a:endParaRPr kumimoji="0" lang="en-GB" sz="1400" b="1" i="0" u="none" strike="noStrike" kern="1200" cap="none" spc="0" normalizeH="0" baseline="0" noProof="0" dirty="0">
              <a:ln>
                <a:noFill/>
              </a:ln>
              <a:solidFill>
                <a:srgbClr val="747474"/>
              </a:solidFill>
              <a:effectLst/>
              <a:uLnTx/>
              <a:uFillTx/>
              <a:latin typeface="Arial"/>
              <a:ea typeface="+mn-ea"/>
              <a:cs typeface="+mn-cs"/>
            </a:endParaRPr>
          </a:p>
        </p:txBody>
      </p:sp>
      <p:sp>
        <p:nvSpPr>
          <p:cNvPr id="25" name="TextBox 24">
            <a:extLst>
              <a:ext uri="{FF2B5EF4-FFF2-40B4-BE49-F238E27FC236}">
                <a16:creationId xmlns:a16="http://schemas.microsoft.com/office/drawing/2014/main" id="{B4BED11B-B96F-4E61-8D3C-500CE904B530}"/>
              </a:ext>
            </a:extLst>
          </p:cNvPr>
          <p:cNvSpPr txBox="1"/>
          <p:nvPr/>
        </p:nvSpPr>
        <p:spPr>
          <a:xfrm>
            <a:off x="6003500" y="1027489"/>
            <a:ext cx="59558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 of cinemagoers with </a:t>
            </a:r>
            <a:r>
              <a:rPr kumimoji="0" lang="en-GB" sz="1400" b="1" i="0" u="none" strike="noStrike" kern="1200" cap="none" spc="0" normalizeH="0" baseline="0" noProof="0" dirty="0">
                <a:ln>
                  <a:noFill/>
                </a:ln>
                <a:solidFill>
                  <a:schemeClr val="accent2"/>
                </a:solidFill>
                <a:effectLst/>
                <a:uLnTx/>
                <a:uFillTx/>
                <a:ea typeface="+mn-ea"/>
                <a:cs typeface="+mn-cs"/>
              </a:rPr>
              <a:t>less to spend on entertainment </a:t>
            </a:r>
            <a:r>
              <a:rPr kumimoji="0" lang="en-GB" sz="1400" b="1" i="0" u="none" strike="noStrike" kern="1200" cap="none" spc="0" normalizeH="0" baseline="0" noProof="0" dirty="0">
                <a:ln>
                  <a:noFill/>
                </a:ln>
                <a:solidFill>
                  <a:srgbClr val="747474"/>
                </a:solidFill>
                <a:effectLst/>
                <a:uLnTx/>
                <a:uFillTx/>
                <a:ea typeface="+mn-ea"/>
                <a:cs typeface="+mn-cs"/>
              </a:rPr>
              <a:t>who agree</a:t>
            </a:r>
          </a:p>
        </p:txBody>
      </p:sp>
      <p:cxnSp>
        <p:nvCxnSpPr>
          <p:cNvPr id="30" name="Straight Connector 29">
            <a:extLst>
              <a:ext uri="{FF2B5EF4-FFF2-40B4-BE49-F238E27FC236}">
                <a16:creationId xmlns:a16="http://schemas.microsoft.com/office/drawing/2014/main" id="{044447C1-6169-48FC-A467-EBDF56B5D37E}"/>
              </a:ext>
            </a:extLst>
          </p:cNvPr>
          <p:cNvCxnSpPr>
            <a:cxnSpLocks/>
          </p:cNvCxnSpPr>
          <p:nvPr/>
        </p:nvCxnSpPr>
        <p:spPr>
          <a:xfrm>
            <a:off x="6003500" y="1456077"/>
            <a:ext cx="0" cy="453366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87EA7551-0EA0-4570-B89E-6CCCE2DEE213}"/>
              </a:ext>
            </a:extLst>
          </p:cNvPr>
          <p:cNvSpPr>
            <a:spLocks noChangeAspect="1"/>
          </p:cNvSpPr>
          <p:nvPr/>
        </p:nvSpPr>
        <p:spPr>
          <a:xfrm>
            <a:off x="501774" y="1591277"/>
            <a:ext cx="1298639" cy="1290157"/>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200" b="1" dirty="0">
                <a:solidFill>
                  <a:srgbClr val="FFFFFF"/>
                </a:solidFill>
              </a:rPr>
              <a:t>66%</a:t>
            </a:r>
          </a:p>
        </p:txBody>
      </p:sp>
      <p:sp>
        <p:nvSpPr>
          <p:cNvPr id="18" name="Oval 17">
            <a:extLst>
              <a:ext uri="{FF2B5EF4-FFF2-40B4-BE49-F238E27FC236}">
                <a16:creationId xmlns:a16="http://schemas.microsoft.com/office/drawing/2014/main" id="{B237E569-4017-488E-A747-59F236AB5310}"/>
              </a:ext>
            </a:extLst>
          </p:cNvPr>
          <p:cNvSpPr>
            <a:spLocks noChangeAspect="1"/>
          </p:cNvSpPr>
          <p:nvPr/>
        </p:nvSpPr>
        <p:spPr>
          <a:xfrm>
            <a:off x="469857" y="3093178"/>
            <a:ext cx="1298639" cy="1290157"/>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65%</a:t>
            </a:r>
          </a:p>
        </p:txBody>
      </p:sp>
      <p:sp>
        <p:nvSpPr>
          <p:cNvPr id="19" name="Oval 18">
            <a:extLst>
              <a:ext uri="{FF2B5EF4-FFF2-40B4-BE49-F238E27FC236}">
                <a16:creationId xmlns:a16="http://schemas.microsoft.com/office/drawing/2014/main" id="{0C3E3731-3D69-4E2B-821B-EABEE9014D2E}"/>
              </a:ext>
            </a:extLst>
          </p:cNvPr>
          <p:cNvSpPr>
            <a:spLocks noChangeAspect="1"/>
          </p:cNvSpPr>
          <p:nvPr/>
        </p:nvSpPr>
        <p:spPr>
          <a:xfrm>
            <a:off x="501775" y="4595079"/>
            <a:ext cx="1298639" cy="1290157"/>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71%</a:t>
            </a:r>
          </a:p>
        </p:txBody>
      </p:sp>
      <p:sp>
        <p:nvSpPr>
          <p:cNvPr id="20" name="Oval 19">
            <a:extLst>
              <a:ext uri="{FF2B5EF4-FFF2-40B4-BE49-F238E27FC236}">
                <a16:creationId xmlns:a16="http://schemas.microsoft.com/office/drawing/2014/main" id="{F9913BAA-31C6-4A13-AE92-04BBBDAB2F55}"/>
              </a:ext>
            </a:extLst>
          </p:cNvPr>
          <p:cNvSpPr>
            <a:spLocks noChangeAspect="1"/>
          </p:cNvSpPr>
          <p:nvPr/>
        </p:nvSpPr>
        <p:spPr>
          <a:xfrm>
            <a:off x="6387181" y="1580985"/>
            <a:ext cx="1298639" cy="1290157"/>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200" b="1" dirty="0">
                <a:solidFill>
                  <a:srgbClr val="FFFFFF"/>
                </a:solidFill>
              </a:rPr>
              <a:t>68%</a:t>
            </a:r>
          </a:p>
        </p:txBody>
      </p:sp>
      <p:sp>
        <p:nvSpPr>
          <p:cNvPr id="21" name="Oval 20">
            <a:extLst>
              <a:ext uri="{FF2B5EF4-FFF2-40B4-BE49-F238E27FC236}">
                <a16:creationId xmlns:a16="http://schemas.microsoft.com/office/drawing/2014/main" id="{47788A29-E210-48BE-803A-3834D1F57E32}"/>
              </a:ext>
            </a:extLst>
          </p:cNvPr>
          <p:cNvSpPr>
            <a:spLocks noChangeAspect="1"/>
          </p:cNvSpPr>
          <p:nvPr/>
        </p:nvSpPr>
        <p:spPr>
          <a:xfrm>
            <a:off x="6387182" y="3093178"/>
            <a:ext cx="1298639" cy="1290157"/>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67%</a:t>
            </a:r>
          </a:p>
        </p:txBody>
      </p:sp>
      <p:sp>
        <p:nvSpPr>
          <p:cNvPr id="22" name="Oval 21">
            <a:extLst>
              <a:ext uri="{FF2B5EF4-FFF2-40B4-BE49-F238E27FC236}">
                <a16:creationId xmlns:a16="http://schemas.microsoft.com/office/drawing/2014/main" id="{E32E632B-7776-499F-9BEA-F39053AA0F85}"/>
              </a:ext>
            </a:extLst>
          </p:cNvPr>
          <p:cNvSpPr>
            <a:spLocks noChangeAspect="1"/>
          </p:cNvSpPr>
          <p:nvPr/>
        </p:nvSpPr>
        <p:spPr>
          <a:xfrm>
            <a:off x="6419100" y="4595079"/>
            <a:ext cx="1298639" cy="1290157"/>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73%</a:t>
            </a:r>
          </a:p>
        </p:txBody>
      </p:sp>
      <p:sp>
        <p:nvSpPr>
          <p:cNvPr id="23" name="TextBox 22">
            <a:extLst>
              <a:ext uri="{FF2B5EF4-FFF2-40B4-BE49-F238E27FC236}">
                <a16:creationId xmlns:a16="http://schemas.microsoft.com/office/drawing/2014/main" id="{BD2C0AF0-36E5-4D7C-A28B-461F5A5F0FE7}"/>
              </a:ext>
            </a:extLst>
          </p:cNvPr>
          <p:cNvSpPr txBox="1"/>
          <p:nvPr/>
        </p:nvSpPr>
        <p:spPr>
          <a:xfrm>
            <a:off x="7690808" y="1912817"/>
            <a:ext cx="40426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47474"/>
                </a:solidFill>
                <a:effectLst/>
                <a:uLnTx/>
                <a:uFillTx/>
                <a:latin typeface="Arial"/>
                <a:ea typeface="+mn-ea"/>
                <a:cs typeface="+mn-cs"/>
              </a:rPr>
              <a:t>‘Watching films at the </a:t>
            </a:r>
            <a:r>
              <a:rPr lang="en-GB" sz="1600" b="1" dirty="0">
                <a:solidFill>
                  <a:schemeClr val="tx2"/>
                </a:solidFill>
                <a:latin typeface="Arial"/>
              </a:rPr>
              <a:t>cinema is something I value</a:t>
            </a:r>
            <a:r>
              <a:rPr kumimoji="0" lang="en-GB" sz="1600" b="1" i="0" u="none" strike="noStrike" kern="1200" cap="none" spc="0" normalizeH="0" baseline="0" noProof="0" dirty="0">
                <a:ln>
                  <a:noFill/>
                </a:ln>
                <a:solidFill>
                  <a:srgbClr val="747474"/>
                </a:solidFill>
                <a:effectLst/>
                <a:uLnTx/>
                <a:uFillTx/>
                <a:latin typeface="Arial"/>
                <a:ea typeface="+mn-ea"/>
                <a:cs typeface="+mn-cs"/>
              </a:rPr>
              <a:t>’</a:t>
            </a:r>
            <a:endParaRPr kumimoji="0" lang="en-GB" sz="1400" b="1" i="0" u="none" strike="noStrike" kern="1200" cap="none" spc="0" normalizeH="0" baseline="0" noProof="0" dirty="0">
              <a:ln>
                <a:noFill/>
              </a:ln>
              <a:solidFill>
                <a:srgbClr val="747474"/>
              </a:solidFill>
              <a:effectLst/>
              <a:uLnTx/>
              <a:uFillTx/>
              <a:latin typeface="Arial"/>
              <a:ea typeface="+mn-ea"/>
              <a:cs typeface="+mn-cs"/>
            </a:endParaRPr>
          </a:p>
        </p:txBody>
      </p:sp>
      <p:sp>
        <p:nvSpPr>
          <p:cNvPr id="24" name="TextBox 23">
            <a:extLst>
              <a:ext uri="{FF2B5EF4-FFF2-40B4-BE49-F238E27FC236}">
                <a16:creationId xmlns:a16="http://schemas.microsoft.com/office/drawing/2014/main" id="{B2AF19B6-47D5-4A4C-A3E9-F5F7174C3D2A}"/>
              </a:ext>
            </a:extLst>
          </p:cNvPr>
          <p:cNvSpPr txBox="1"/>
          <p:nvPr/>
        </p:nvSpPr>
        <p:spPr>
          <a:xfrm>
            <a:off x="7790703" y="3322757"/>
            <a:ext cx="39808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47474"/>
                </a:solidFill>
                <a:effectLst/>
                <a:uLnTx/>
                <a:uFillTx/>
                <a:latin typeface="Arial"/>
                <a:ea typeface="+mn-ea"/>
                <a:cs typeface="+mn-cs"/>
              </a:rPr>
              <a:t>‘</a:t>
            </a:r>
            <a:r>
              <a:rPr kumimoji="0" lang="en-GB" sz="1600" b="1" u="none" strike="noStrike" kern="1200" cap="none" spc="0" normalizeH="0" baseline="0" noProof="0" dirty="0">
                <a:ln>
                  <a:noFill/>
                </a:ln>
                <a:solidFill>
                  <a:srgbClr val="747474"/>
                </a:solidFill>
                <a:effectLst/>
                <a:uLnTx/>
                <a:uFillTx/>
                <a:ea typeface="+mn-ea"/>
                <a:cs typeface="+mn-cs"/>
              </a:rPr>
              <a:t>‘The </a:t>
            </a:r>
            <a:r>
              <a:rPr kumimoji="0" lang="en-GB" sz="1600" b="1" u="none" strike="noStrike" kern="1200" cap="none" spc="0" normalizeH="0" baseline="0" noProof="0" dirty="0">
                <a:ln>
                  <a:noFill/>
                </a:ln>
                <a:solidFill>
                  <a:schemeClr val="accent1"/>
                </a:solidFill>
                <a:effectLst/>
                <a:uLnTx/>
                <a:uFillTx/>
                <a:ea typeface="+mn-ea"/>
                <a:cs typeface="+mn-cs"/>
              </a:rPr>
              <a:t>cinema is a good choice </a:t>
            </a:r>
            <a:r>
              <a:rPr kumimoji="0" lang="en-GB" sz="1600" b="1" u="none" strike="noStrike" kern="1200" cap="none" spc="0" normalizeH="0" baseline="0" noProof="0" dirty="0">
                <a:ln>
                  <a:noFill/>
                </a:ln>
                <a:solidFill>
                  <a:srgbClr val="747474"/>
                </a:solidFill>
                <a:effectLst/>
                <a:uLnTx/>
                <a:uFillTx/>
                <a:ea typeface="+mn-ea"/>
                <a:cs typeface="+mn-cs"/>
              </a:rPr>
              <a:t>for a night out because I/we </a:t>
            </a:r>
            <a:r>
              <a:rPr kumimoji="0" lang="en-GB" sz="1600" b="1" u="none" strike="noStrike" kern="1200" cap="none" spc="0" normalizeH="0" baseline="0" noProof="0" dirty="0">
                <a:ln>
                  <a:noFill/>
                </a:ln>
                <a:solidFill>
                  <a:schemeClr val="accent1"/>
                </a:solidFill>
                <a:effectLst/>
                <a:uLnTx/>
                <a:uFillTx/>
                <a:ea typeface="+mn-ea"/>
                <a:cs typeface="+mn-cs"/>
              </a:rPr>
              <a:t>know exactly what it will cost </a:t>
            </a:r>
            <a:r>
              <a:rPr kumimoji="0" lang="en-GB" sz="1600" b="1" u="none" strike="noStrike" kern="1200" cap="none" spc="0" normalizeH="0" baseline="0" noProof="0" dirty="0">
                <a:ln>
                  <a:noFill/>
                </a:ln>
                <a:solidFill>
                  <a:srgbClr val="747474"/>
                </a:solidFill>
                <a:effectLst/>
                <a:uLnTx/>
                <a:uFillTx/>
                <a:ea typeface="+mn-ea"/>
                <a:cs typeface="+mn-cs"/>
              </a:rPr>
              <a:t>beforehand’</a:t>
            </a:r>
            <a:endParaRPr kumimoji="0" lang="en-GB" sz="1400" b="1" i="0" u="none" strike="noStrike" kern="1200" cap="none" spc="0" normalizeH="0" baseline="0" noProof="0" dirty="0">
              <a:ln>
                <a:noFill/>
              </a:ln>
              <a:solidFill>
                <a:srgbClr val="747474"/>
              </a:solidFill>
              <a:effectLst/>
              <a:uLnTx/>
              <a:uFillTx/>
              <a:latin typeface="Arial"/>
              <a:ea typeface="+mn-ea"/>
              <a:cs typeface="+mn-cs"/>
            </a:endParaRPr>
          </a:p>
        </p:txBody>
      </p:sp>
      <p:sp>
        <p:nvSpPr>
          <p:cNvPr id="27" name="TextBox 26">
            <a:extLst>
              <a:ext uri="{FF2B5EF4-FFF2-40B4-BE49-F238E27FC236}">
                <a16:creationId xmlns:a16="http://schemas.microsoft.com/office/drawing/2014/main" id="{12146752-4621-4B31-A024-CA4FA06654BB}"/>
              </a:ext>
            </a:extLst>
          </p:cNvPr>
          <p:cNvSpPr txBox="1"/>
          <p:nvPr/>
        </p:nvSpPr>
        <p:spPr>
          <a:xfrm>
            <a:off x="2028129" y="4947769"/>
            <a:ext cx="3660512"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srgbClr val="747474"/>
                </a:solidFill>
                <a:effectLst/>
                <a:uLnTx/>
                <a:uFillTx/>
                <a:latin typeface="Arial"/>
              </a:defRPr>
            </a:lvl1pPr>
          </a:lstStyle>
          <a:p>
            <a:r>
              <a:rPr lang="en-GB" i="0" dirty="0"/>
              <a:t> ‘I see a trip to the cinema as a way to </a:t>
            </a:r>
            <a:r>
              <a:rPr lang="en-GB" i="0" dirty="0">
                <a:solidFill>
                  <a:schemeClr val="bg2"/>
                </a:solidFill>
              </a:rPr>
              <a:t>treat myself</a:t>
            </a:r>
            <a:r>
              <a:rPr lang="en-GB" i="0" dirty="0"/>
              <a:t>’</a:t>
            </a:r>
          </a:p>
        </p:txBody>
      </p:sp>
      <p:sp>
        <p:nvSpPr>
          <p:cNvPr id="29" name="TextBox 28">
            <a:extLst>
              <a:ext uri="{FF2B5EF4-FFF2-40B4-BE49-F238E27FC236}">
                <a16:creationId xmlns:a16="http://schemas.microsoft.com/office/drawing/2014/main" id="{5D6F1B0B-B66C-4B2E-8059-782F238A665E}"/>
              </a:ext>
            </a:extLst>
          </p:cNvPr>
          <p:cNvSpPr txBox="1"/>
          <p:nvPr/>
        </p:nvSpPr>
        <p:spPr>
          <a:xfrm>
            <a:off x="7919960" y="4947769"/>
            <a:ext cx="3660512"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srgbClr val="747474"/>
                </a:solidFill>
                <a:effectLst/>
                <a:uLnTx/>
                <a:uFillTx/>
                <a:latin typeface="Arial"/>
              </a:defRPr>
            </a:lvl1pPr>
          </a:lstStyle>
          <a:p>
            <a:r>
              <a:rPr lang="en-GB" i="0" dirty="0"/>
              <a:t> ‘I see a trip to the cinema as a way to </a:t>
            </a:r>
            <a:r>
              <a:rPr lang="en-GB" i="0" dirty="0">
                <a:solidFill>
                  <a:schemeClr val="bg2"/>
                </a:solidFill>
              </a:rPr>
              <a:t>treat myself</a:t>
            </a:r>
            <a:r>
              <a:rPr lang="en-GB" i="0" dirty="0"/>
              <a:t>’</a:t>
            </a:r>
          </a:p>
        </p:txBody>
      </p:sp>
      <p:pic>
        <p:nvPicPr>
          <p:cNvPr id="26" name="Picture 25">
            <a:extLst>
              <a:ext uri="{FF2B5EF4-FFF2-40B4-BE49-F238E27FC236}">
                <a16:creationId xmlns:a16="http://schemas.microsoft.com/office/drawing/2014/main" id="{FE50BEFE-9C85-49EC-AEC3-8109460989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14954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A00C2-779C-4D87-AC2C-D19FF2385369}"/>
              </a:ext>
            </a:extLst>
          </p:cNvPr>
          <p:cNvSpPr>
            <a:spLocks noGrp="1"/>
          </p:cNvSpPr>
          <p:nvPr>
            <p:ph type="title"/>
          </p:nvPr>
        </p:nvSpPr>
        <p:spPr/>
        <p:txBody>
          <a:bodyPr/>
          <a:lstStyle/>
          <a:p>
            <a:r>
              <a:rPr lang="en-US" sz="2800" dirty="0">
                <a:solidFill>
                  <a:schemeClr val="bg1"/>
                </a:solidFill>
              </a:rPr>
              <a:t>REGULAR CINEMAGOERS also feel the cinema is good value for money</a:t>
            </a:r>
            <a:endParaRPr lang="en-GB" dirty="0">
              <a:solidFill>
                <a:schemeClr val="bg1"/>
              </a:solidFill>
              <a:highlight>
                <a:srgbClr val="FFFF00"/>
              </a:highlight>
            </a:endParaRPr>
          </a:p>
        </p:txBody>
      </p:sp>
      <p:sp>
        <p:nvSpPr>
          <p:cNvPr id="10" name="Text Placeholder 9">
            <a:extLst>
              <a:ext uri="{FF2B5EF4-FFF2-40B4-BE49-F238E27FC236}">
                <a16:creationId xmlns:a16="http://schemas.microsoft.com/office/drawing/2014/main" id="{2CA47F3D-90B2-4DC5-B960-CF42249C52E7}"/>
              </a:ext>
            </a:extLst>
          </p:cNvPr>
          <p:cNvSpPr>
            <a:spLocks noGrp="1"/>
          </p:cNvSpPr>
          <p:nvPr>
            <p:ph type="body" sz="quarter" idx="14"/>
          </p:nvPr>
        </p:nvSpPr>
        <p:spPr/>
        <p:txBody>
          <a:bodyPr/>
          <a:lstStyle/>
          <a:p>
            <a:r>
              <a:rPr lang="en-GB" dirty="0"/>
              <a:t>Those engage with the cinema frequently highly value its ‘night out’ potential, the experience and believe it to be good value</a:t>
            </a:r>
          </a:p>
        </p:txBody>
      </p:sp>
      <p:sp>
        <p:nvSpPr>
          <p:cNvPr id="9" name="Text Placeholder 8">
            <a:extLst>
              <a:ext uri="{FF2B5EF4-FFF2-40B4-BE49-F238E27FC236}">
                <a16:creationId xmlns:a16="http://schemas.microsoft.com/office/drawing/2014/main" id="{81ED5CAB-9477-4FBC-BBF7-5DEFA3853D3E}"/>
              </a:ext>
            </a:extLst>
          </p:cNvPr>
          <p:cNvSpPr>
            <a:spLocks noGrp="1"/>
          </p:cNvSpPr>
          <p:nvPr>
            <p:ph type="body" sz="quarter" idx="11"/>
          </p:nvPr>
        </p:nvSpPr>
        <p:spPr>
          <a:xfrm>
            <a:off x="4314400" y="6573619"/>
            <a:ext cx="7746581" cy="123111"/>
          </a:xfrm>
        </p:spPr>
        <p:txBody>
          <a:bodyPr/>
          <a:lstStyle/>
          <a:p>
            <a:r>
              <a:rPr kumimoji="0" lang="en-US" sz="800" b="0" i="0" u="none" strike="noStrike" kern="1200" cap="none" spc="0" normalizeH="0" baseline="0" noProof="0" dirty="0">
                <a:ln>
                  <a:noFill/>
                </a:ln>
                <a:solidFill>
                  <a:srgbClr val="747474"/>
                </a:solidFill>
                <a:effectLst/>
                <a:uLnTx/>
                <a:uFillTx/>
                <a:ea typeface="+mn-ea"/>
                <a:cs typeface="+mn-cs"/>
              </a:rPr>
              <a:t>To what extent do you agree or disagree with the following statements </a:t>
            </a:r>
            <a:r>
              <a:rPr kumimoji="0" lang="en-GB" sz="800" b="0" i="0" u="none" strike="noStrike" kern="1200" cap="none" spc="0" normalizeH="0" baseline="0" noProof="0" dirty="0">
                <a:ln>
                  <a:noFill/>
                </a:ln>
                <a:solidFill>
                  <a:srgbClr val="747474"/>
                </a:solidFill>
                <a:effectLst/>
                <a:uLnTx/>
                <a:uFillTx/>
                <a:ea typeface="+mn-ea"/>
                <a:cs typeface="+mn-cs"/>
              </a:rPr>
              <a:t>about watching films at the cinema?</a:t>
            </a:r>
            <a:r>
              <a:rPr kumimoji="0" lang="en-US" sz="800" b="0" i="0" u="none" strike="noStrike" kern="1200" cap="none" spc="0" normalizeH="0" baseline="0" noProof="0" dirty="0">
                <a:ln>
                  <a:noFill/>
                </a:ln>
                <a:solidFill>
                  <a:srgbClr val="747474"/>
                </a:solidFill>
                <a:effectLst/>
                <a:uLnTx/>
                <a:uFillTx/>
                <a:ea typeface="+mn-ea"/>
                <a:cs typeface="+mn-cs"/>
              </a:rPr>
              <a:t> </a:t>
            </a:r>
            <a:r>
              <a:rPr kumimoji="0" lang="en-GB" sz="800" b="0" i="0" u="none" strike="noStrike" kern="1200" cap="none" spc="0" normalizeH="0" baseline="0" noProof="0" dirty="0">
                <a:ln>
                  <a:noFill/>
                </a:ln>
                <a:solidFill>
                  <a:srgbClr val="747474"/>
                </a:solidFill>
                <a:effectLst/>
                <a:uLnTx/>
                <a:uFillTx/>
                <a:ea typeface="+mn-ea"/>
                <a:cs typeface="+mn-cs"/>
              </a:rPr>
              <a:t>Monthly cinemagoers (n=1,130)</a:t>
            </a:r>
            <a:endParaRPr lang="en-GB" dirty="0"/>
          </a:p>
        </p:txBody>
      </p:sp>
      <p:sp>
        <p:nvSpPr>
          <p:cNvPr id="13" name="Rectangle 12">
            <a:extLst>
              <a:ext uri="{FF2B5EF4-FFF2-40B4-BE49-F238E27FC236}">
                <a16:creationId xmlns:a16="http://schemas.microsoft.com/office/drawing/2014/main" id="{73D9FA11-5B14-4B36-815E-6071FB3DD72C}"/>
              </a:ext>
            </a:extLst>
          </p:cNvPr>
          <p:cNvSpPr/>
          <p:nvPr/>
        </p:nvSpPr>
        <p:spPr>
          <a:xfrm>
            <a:off x="195460" y="1230648"/>
            <a:ext cx="11723944" cy="5025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47AECB7B-5119-453D-8236-354DBAD2B093}"/>
              </a:ext>
            </a:extLst>
          </p:cNvPr>
          <p:cNvSpPr txBox="1"/>
          <p:nvPr/>
        </p:nvSpPr>
        <p:spPr>
          <a:xfrm>
            <a:off x="284004" y="3940977"/>
            <a:ext cx="348921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7474"/>
                </a:solidFill>
                <a:effectLst/>
                <a:uLnTx/>
                <a:uFillTx/>
                <a:latin typeface="Arial"/>
                <a:ea typeface="+mn-ea"/>
                <a:cs typeface="+mn-cs"/>
              </a:rPr>
              <a:t>69% </a:t>
            </a:r>
            <a:br>
              <a:rPr kumimoji="0" lang="en-GB" sz="1400" b="0" i="1" u="none" strike="noStrike" kern="1200" cap="none" spc="0" normalizeH="0" baseline="0" noProof="0" dirty="0">
                <a:ln>
                  <a:noFill/>
                </a:ln>
                <a:solidFill>
                  <a:srgbClr val="747474"/>
                </a:solidFill>
                <a:effectLst/>
                <a:uLnTx/>
                <a:uFillTx/>
                <a:latin typeface="Arial"/>
                <a:ea typeface="+mn-ea"/>
                <a:cs typeface="+mn-cs"/>
              </a:rPr>
            </a:br>
            <a:r>
              <a:rPr kumimoji="0" lang="en-GB" sz="1600" b="1" u="none" strike="noStrike" kern="1200" cap="none" spc="0" normalizeH="0" baseline="0" noProof="0" dirty="0">
                <a:ln>
                  <a:noFill/>
                </a:ln>
                <a:solidFill>
                  <a:srgbClr val="747474"/>
                </a:solidFill>
                <a:effectLst/>
                <a:uLnTx/>
                <a:uFillTx/>
                <a:ea typeface="+mn-ea"/>
                <a:cs typeface="+mn-cs"/>
              </a:rPr>
              <a:t>‘Watching films at the </a:t>
            </a:r>
            <a:r>
              <a:rPr kumimoji="0" lang="en-GB" sz="1600" b="1" u="none" strike="noStrike" kern="1200" cap="none" spc="0" normalizeH="0" baseline="0" noProof="0" dirty="0">
                <a:ln>
                  <a:noFill/>
                </a:ln>
                <a:solidFill>
                  <a:srgbClr val="92EEE5">
                    <a:lumMod val="50000"/>
                  </a:srgbClr>
                </a:solidFill>
                <a:effectLst/>
                <a:uLnTx/>
                <a:uFillTx/>
                <a:ea typeface="+mn-ea"/>
                <a:cs typeface="+mn-cs"/>
              </a:rPr>
              <a:t>cinema is something I value</a:t>
            </a:r>
            <a:r>
              <a:rPr kumimoji="0" lang="en-GB" sz="1600" b="1" u="none" strike="noStrike" kern="1200" cap="none" spc="0" normalizeH="0" baseline="0" noProof="0" dirty="0">
                <a:ln>
                  <a:noFill/>
                </a:ln>
                <a:solidFill>
                  <a:srgbClr val="747474"/>
                </a:solidFill>
                <a:effectLst/>
                <a:uLnTx/>
                <a:uFillTx/>
                <a:ea typeface="+mn-ea"/>
                <a:cs typeface="+mn-cs"/>
              </a:rPr>
              <a:t>’</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5" name="TextBox 14">
            <a:extLst>
              <a:ext uri="{FF2B5EF4-FFF2-40B4-BE49-F238E27FC236}">
                <a16:creationId xmlns:a16="http://schemas.microsoft.com/office/drawing/2014/main" id="{33792A12-9E0C-49B0-9143-BFFCE15600ED}"/>
              </a:ext>
            </a:extLst>
          </p:cNvPr>
          <p:cNvSpPr txBox="1"/>
          <p:nvPr/>
        </p:nvSpPr>
        <p:spPr>
          <a:xfrm>
            <a:off x="3926337" y="1008432"/>
            <a:ext cx="41057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latin typeface="Arial"/>
                <a:ea typeface="+mn-ea"/>
                <a:cs typeface="+mn-cs"/>
              </a:rPr>
              <a:t>% of monthly cinemagoers who agree</a:t>
            </a:r>
          </a:p>
        </p:txBody>
      </p:sp>
      <p:sp>
        <p:nvSpPr>
          <p:cNvPr id="17" name="TextBox 16">
            <a:extLst>
              <a:ext uri="{FF2B5EF4-FFF2-40B4-BE49-F238E27FC236}">
                <a16:creationId xmlns:a16="http://schemas.microsoft.com/office/drawing/2014/main" id="{6D079071-A9D1-469F-87CF-EE22B79E6D64}"/>
              </a:ext>
            </a:extLst>
          </p:cNvPr>
          <p:cNvSpPr txBox="1"/>
          <p:nvPr/>
        </p:nvSpPr>
        <p:spPr>
          <a:xfrm>
            <a:off x="4011213" y="3940977"/>
            <a:ext cx="372552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900" b="1" i="0" u="none" strike="noStrike" kern="1200" cap="none" spc="0" normalizeH="0" baseline="0" noProof="0" dirty="0">
                <a:ln>
                  <a:noFill/>
                </a:ln>
                <a:solidFill>
                  <a:srgbClr val="747474"/>
                </a:solidFill>
                <a:effectLst/>
                <a:uLnTx/>
                <a:uFillTx/>
                <a:latin typeface="Arial"/>
                <a:ea typeface="+mn-ea"/>
                <a:cs typeface="+mn-cs"/>
              </a:rPr>
              <a:t>67%</a:t>
            </a:r>
            <a:r>
              <a:rPr kumimoji="0" lang="en-GB" sz="6000" b="1" i="0" u="none" strike="noStrike" kern="1200" cap="none" spc="0" normalizeH="0" baseline="0" noProof="0" dirty="0">
                <a:ln>
                  <a:noFill/>
                </a:ln>
                <a:solidFill>
                  <a:srgbClr val="747474"/>
                </a:solidFill>
                <a:effectLst/>
                <a:uLnTx/>
                <a:uFillTx/>
                <a:latin typeface="Arial"/>
                <a:ea typeface="+mn-ea"/>
                <a:cs typeface="+mn-cs"/>
              </a:rPr>
              <a:t> </a:t>
            </a:r>
            <a:br>
              <a:rPr kumimoji="0" lang="en-GB" sz="1400" b="0" i="1" u="none" strike="noStrike" kern="1200" cap="none" spc="0" normalizeH="0" baseline="0" noProof="0" dirty="0">
                <a:ln>
                  <a:noFill/>
                </a:ln>
                <a:solidFill>
                  <a:srgbClr val="747474"/>
                </a:solidFill>
                <a:effectLst/>
                <a:uLnTx/>
                <a:uFillTx/>
                <a:latin typeface="Arial"/>
                <a:ea typeface="+mn-ea"/>
                <a:cs typeface="+mn-cs"/>
              </a:rPr>
            </a:br>
            <a:r>
              <a:rPr kumimoji="0" lang="en-GB" sz="1600" b="1" i="1" u="none" strike="noStrike" kern="1200" cap="none" spc="0" normalizeH="0" baseline="0" noProof="0" dirty="0">
                <a:ln>
                  <a:noFill/>
                </a:ln>
                <a:solidFill>
                  <a:srgbClr val="747474"/>
                </a:solidFill>
                <a:effectLst/>
                <a:uLnTx/>
                <a:uFillTx/>
                <a:latin typeface="Arial"/>
                <a:ea typeface="+mn-ea"/>
                <a:cs typeface="+mn-cs"/>
              </a:rPr>
              <a:t> </a:t>
            </a:r>
            <a:r>
              <a:rPr kumimoji="0" lang="en-GB" sz="1600" b="1" u="none" strike="noStrike" kern="1200" cap="none" spc="0" normalizeH="0" baseline="0" noProof="0" dirty="0">
                <a:ln>
                  <a:noFill/>
                </a:ln>
                <a:solidFill>
                  <a:srgbClr val="747474"/>
                </a:solidFill>
                <a:effectLst/>
                <a:uLnTx/>
                <a:uFillTx/>
                <a:ea typeface="+mn-ea"/>
                <a:cs typeface="+mn-cs"/>
              </a:rPr>
              <a:t>‘The </a:t>
            </a:r>
            <a:r>
              <a:rPr kumimoji="0" lang="en-GB" sz="1600" b="1" u="none" strike="noStrike" kern="1200" cap="none" spc="0" normalizeH="0" baseline="0" noProof="0" dirty="0">
                <a:ln>
                  <a:noFill/>
                </a:ln>
                <a:solidFill>
                  <a:srgbClr val="92EEE5">
                    <a:lumMod val="50000"/>
                  </a:srgbClr>
                </a:solidFill>
                <a:effectLst/>
                <a:uLnTx/>
                <a:uFillTx/>
                <a:ea typeface="+mn-ea"/>
                <a:cs typeface="+mn-cs"/>
              </a:rPr>
              <a:t>cinema is a good choice </a:t>
            </a:r>
            <a:r>
              <a:rPr kumimoji="0" lang="en-GB" sz="1600" b="1" u="none" strike="noStrike" kern="1200" cap="none" spc="0" normalizeH="0" baseline="0" noProof="0" dirty="0">
                <a:ln>
                  <a:noFill/>
                </a:ln>
                <a:solidFill>
                  <a:srgbClr val="747474"/>
                </a:solidFill>
                <a:effectLst/>
                <a:uLnTx/>
                <a:uFillTx/>
                <a:ea typeface="+mn-ea"/>
                <a:cs typeface="+mn-cs"/>
              </a:rPr>
              <a:t>for a night out because I/we </a:t>
            </a:r>
            <a:r>
              <a:rPr kumimoji="0" lang="en-GB" sz="1600" b="1" u="none" strike="noStrike" kern="1200" cap="none" spc="0" normalizeH="0" baseline="0" noProof="0" dirty="0">
                <a:ln>
                  <a:noFill/>
                </a:ln>
                <a:solidFill>
                  <a:srgbClr val="92EEE5">
                    <a:lumMod val="50000"/>
                  </a:srgbClr>
                </a:solidFill>
                <a:effectLst/>
                <a:uLnTx/>
                <a:uFillTx/>
                <a:ea typeface="+mn-ea"/>
                <a:cs typeface="+mn-cs"/>
              </a:rPr>
              <a:t>know exactly what it will cost </a:t>
            </a:r>
            <a:r>
              <a:rPr kumimoji="0" lang="en-GB" sz="1600" b="1" u="none" strike="noStrike" kern="1200" cap="none" spc="0" normalizeH="0" baseline="0" noProof="0" dirty="0">
                <a:ln>
                  <a:noFill/>
                </a:ln>
                <a:solidFill>
                  <a:srgbClr val="747474"/>
                </a:solidFill>
                <a:effectLst/>
                <a:uLnTx/>
                <a:uFillTx/>
                <a:ea typeface="+mn-ea"/>
                <a:cs typeface="+mn-cs"/>
              </a:rPr>
              <a:t>beforehand’</a:t>
            </a:r>
            <a:endParaRPr kumimoji="0" lang="en-GB" sz="1400" b="1" u="none" strike="noStrike" kern="1200" cap="none" spc="0" normalizeH="0" baseline="0" noProof="0" dirty="0">
              <a:ln>
                <a:noFill/>
              </a:ln>
              <a:solidFill>
                <a:srgbClr val="747474"/>
              </a:solidFill>
              <a:effectLst/>
              <a:uLnTx/>
              <a:uFillTx/>
              <a:ea typeface="+mn-ea"/>
              <a:cs typeface="+mn-cs"/>
            </a:endParaRPr>
          </a:p>
        </p:txBody>
      </p:sp>
      <p:sp>
        <p:nvSpPr>
          <p:cNvPr id="19" name="TextBox 18">
            <a:extLst>
              <a:ext uri="{FF2B5EF4-FFF2-40B4-BE49-F238E27FC236}">
                <a16:creationId xmlns:a16="http://schemas.microsoft.com/office/drawing/2014/main" id="{131470AB-13E4-44DF-83C0-E79D6A3E8974}"/>
              </a:ext>
            </a:extLst>
          </p:cNvPr>
          <p:cNvSpPr txBox="1"/>
          <p:nvPr/>
        </p:nvSpPr>
        <p:spPr>
          <a:xfrm>
            <a:off x="8301861" y="3943248"/>
            <a:ext cx="317199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600" b="1" i="0" u="none" strike="noStrike" kern="1200" cap="none" spc="0" normalizeH="0" baseline="0" noProof="0" dirty="0">
                <a:ln>
                  <a:noFill/>
                </a:ln>
                <a:solidFill>
                  <a:srgbClr val="747474"/>
                </a:solidFill>
                <a:effectLst/>
                <a:uLnTx/>
                <a:uFillTx/>
                <a:latin typeface="Arial"/>
                <a:ea typeface="+mn-ea"/>
                <a:cs typeface="+mn-cs"/>
              </a:rPr>
              <a:t>60%</a:t>
            </a:r>
            <a:r>
              <a:rPr kumimoji="0" lang="en-GB" sz="6000" b="1" i="0" u="none" strike="noStrike" kern="1200" cap="none" spc="0" normalizeH="0" baseline="0" noProof="0" dirty="0">
                <a:ln>
                  <a:noFill/>
                </a:ln>
                <a:solidFill>
                  <a:srgbClr val="747474"/>
                </a:solidFill>
                <a:effectLst/>
                <a:uLnTx/>
                <a:uFillTx/>
                <a:latin typeface="Arial"/>
                <a:ea typeface="+mn-ea"/>
                <a:cs typeface="+mn-cs"/>
              </a:rPr>
              <a:t> </a:t>
            </a:r>
            <a:br>
              <a:rPr kumimoji="0" lang="en-GB" sz="1400" b="0" i="1" u="none" strike="noStrike" kern="1200" cap="none" spc="0" normalizeH="0" baseline="0" noProof="0" dirty="0">
                <a:ln>
                  <a:noFill/>
                </a:ln>
                <a:solidFill>
                  <a:srgbClr val="747474"/>
                </a:solidFill>
                <a:effectLst/>
                <a:uLnTx/>
                <a:uFillTx/>
                <a:latin typeface="Arial"/>
                <a:ea typeface="+mn-ea"/>
                <a:cs typeface="+mn-cs"/>
              </a:rPr>
            </a:br>
            <a:r>
              <a:rPr kumimoji="0" lang="en-GB" sz="1600" b="1" u="none" strike="noStrike" kern="1200" cap="none" spc="0" normalizeH="0" baseline="0" noProof="0" dirty="0">
                <a:ln>
                  <a:noFill/>
                </a:ln>
                <a:solidFill>
                  <a:srgbClr val="747474"/>
                </a:solidFill>
                <a:effectLst/>
                <a:uLnTx/>
                <a:uFillTx/>
                <a:ea typeface="+mn-ea"/>
                <a:cs typeface="+mn-cs"/>
              </a:rPr>
              <a:t>‘A trip to the cinema is </a:t>
            </a:r>
            <a:r>
              <a:rPr kumimoji="0" lang="en-GB" sz="1600" b="1" u="none" strike="noStrike" kern="1200" cap="none" spc="0" normalizeH="0" baseline="0" noProof="0" dirty="0">
                <a:ln>
                  <a:noFill/>
                </a:ln>
                <a:solidFill>
                  <a:srgbClr val="92EEE5">
                    <a:lumMod val="50000"/>
                  </a:srgbClr>
                </a:solidFill>
                <a:effectLst/>
                <a:uLnTx/>
                <a:uFillTx/>
                <a:ea typeface="+mn-ea"/>
                <a:cs typeface="+mn-cs"/>
              </a:rPr>
              <a:t>good value for money</a:t>
            </a:r>
            <a:r>
              <a:rPr kumimoji="0" lang="en-GB" sz="1600" b="1" u="none" strike="noStrike" kern="1200" cap="none" spc="0" normalizeH="0" baseline="0" noProof="0" dirty="0">
                <a:ln>
                  <a:noFill/>
                </a:ln>
                <a:solidFill>
                  <a:srgbClr val="747474"/>
                </a:solidFill>
                <a:effectLst/>
                <a:uLnTx/>
                <a:uFillTx/>
                <a:ea typeface="+mn-ea"/>
                <a:cs typeface="+mn-cs"/>
              </a:rPr>
              <a:t>’</a:t>
            </a:r>
            <a:endParaRPr kumimoji="0" lang="en-GB" sz="1400" b="1" u="none" strike="noStrike" kern="1200" cap="none" spc="0" normalizeH="0" baseline="0" noProof="0" dirty="0">
              <a:ln>
                <a:noFill/>
              </a:ln>
              <a:solidFill>
                <a:srgbClr val="747474"/>
              </a:solidFill>
              <a:effectLst/>
              <a:uLnTx/>
              <a:uFillTx/>
              <a:ea typeface="+mn-ea"/>
              <a:cs typeface="+mn-cs"/>
            </a:endParaRPr>
          </a:p>
        </p:txBody>
      </p:sp>
      <p:pic>
        <p:nvPicPr>
          <p:cNvPr id="27" name="Picture 26" descr="A picture containing text&#10;&#10;Description automatically generated">
            <a:extLst>
              <a:ext uri="{FF2B5EF4-FFF2-40B4-BE49-F238E27FC236}">
                <a16:creationId xmlns:a16="http://schemas.microsoft.com/office/drawing/2014/main" id="{69791465-ED17-4068-9DC5-EC6B6735E0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01844" y="1642090"/>
            <a:ext cx="1984711" cy="1984711"/>
          </a:xfrm>
          <a:prstGeom prst="ellipse">
            <a:avLst/>
          </a:prstGeom>
          <a:ln>
            <a:noFill/>
          </a:ln>
        </p:spPr>
      </p:pic>
      <p:pic>
        <p:nvPicPr>
          <p:cNvPr id="25" name="Picture 24" descr="A picture containing light&#10;&#10;Description automatically generated">
            <a:extLst>
              <a:ext uri="{FF2B5EF4-FFF2-40B4-BE49-F238E27FC236}">
                <a16:creationId xmlns:a16="http://schemas.microsoft.com/office/drawing/2014/main" id="{9ECF9F3D-AB4A-4DA6-BD51-099D69837A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8684" y="1642090"/>
            <a:ext cx="2067425" cy="1984711"/>
          </a:xfrm>
          <a:prstGeom prst="ellipse">
            <a:avLst/>
          </a:prstGeom>
          <a:ln>
            <a:noFill/>
          </a:ln>
        </p:spPr>
      </p:pic>
      <p:pic>
        <p:nvPicPr>
          <p:cNvPr id="26" name="Picture 25" descr="A close-up of a pile of money&#10;&#10;Description automatically generated with low confidence">
            <a:extLst>
              <a:ext uri="{FF2B5EF4-FFF2-40B4-BE49-F238E27FC236}">
                <a16:creationId xmlns:a16="http://schemas.microsoft.com/office/drawing/2014/main" id="{FAC4596F-FEB8-4A36-9FB7-1B0609DD49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51662" y="1642090"/>
            <a:ext cx="2044629" cy="1984711"/>
          </a:xfrm>
          <a:prstGeom prst="ellipse">
            <a:avLst/>
          </a:prstGeom>
          <a:ln>
            <a:noFill/>
          </a:ln>
        </p:spPr>
      </p:pic>
      <p:pic>
        <p:nvPicPr>
          <p:cNvPr id="16" name="Picture 15">
            <a:extLst>
              <a:ext uri="{FF2B5EF4-FFF2-40B4-BE49-F238E27FC236}">
                <a16:creationId xmlns:a16="http://schemas.microsoft.com/office/drawing/2014/main" id="{AFDB602A-EEC7-4D8E-ACA4-8F3A759400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14199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A00C2-779C-4D87-AC2C-D19FF2385369}"/>
              </a:ext>
            </a:extLst>
          </p:cNvPr>
          <p:cNvSpPr>
            <a:spLocks noGrp="1"/>
          </p:cNvSpPr>
          <p:nvPr>
            <p:ph type="title"/>
          </p:nvPr>
        </p:nvSpPr>
        <p:spPr/>
        <p:txBody>
          <a:bodyPr/>
          <a:lstStyle/>
          <a:p>
            <a:r>
              <a:rPr lang="en-US" sz="2800" dirty="0">
                <a:solidFill>
                  <a:schemeClr val="bg1"/>
                </a:solidFill>
              </a:rPr>
              <a:t>THOSE WITH LESS TO SPEND ARE RE-ASSESSING SVOD BUT AREN’T KEEN ON AD TIERS</a:t>
            </a:r>
            <a:endParaRPr lang="en-GB" dirty="0">
              <a:solidFill>
                <a:schemeClr val="bg1"/>
              </a:solidFill>
            </a:endParaRPr>
          </a:p>
        </p:txBody>
      </p:sp>
      <p:sp>
        <p:nvSpPr>
          <p:cNvPr id="10" name="Text Placeholder 9">
            <a:extLst>
              <a:ext uri="{FF2B5EF4-FFF2-40B4-BE49-F238E27FC236}">
                <a16:creationId xmlns:a16="http://schemas.microsoft.com/office/drawing/2014/main" id="{2CA47F3D-90B2-4DC5-B960-CF42249C52E7}"/>
              </a:ext>
            </a:extLst>
          </p:cNvPr>
          <p:cNvSpPr>
            <a:spLocks noGrp="1"/>
          </p:cNvSpPr>
          <p:nvPr>
            <p:ph type="body" sz="quarter" idx="14"/>
          </p:nvPr>
        </p:nvSpPr>
        <p:spPr/>
        <p:txBody>
          <a:bodyPr/>
          <a:lstStyle/>
          <a:p>
            <a:r>
              <a:rPr lang="en-GB" dirty="0"/>
              <a:t>While most cinemagoers currently use Netflix/Disney+ the majority aren’t keen on the ad-supported tiers, so advertisers are unlikely to be able to reach many through these platforms. </a:t>
            </a:r>
          </a:p>
        </p:txBody>
      </p:sp>
      <p:sp>
        <p:nvSpPr>
          <p:cNvPr id="9" name="Text Placeholder 8">
            <a:extLst>
              <a:ext uri="{FF2B5EF4-FFF2-40B4-BE49-F238E27FC236}">
                <a16:creationId xmlns:a16="http://schemas.microsoft.com/office/drawing/2014/main" id="{81ED5CAB-9477-4FBC-BBF7-5DEFA3853D3E}"/>
              </a:ext>
            </a:extLst>
          </p:cNvPr>
          <p:cNvSpPr>
            <a:spLocks noGrp="1"/>
          </p:cNvSpPr>
          <p:nvPr>
            <p:ph type="body" sz="quarter" idx="11"/>
          </p:nvPr>
        </p:nvSpPr>
        <p:spPr>
          <a:xfrm>
            <a:off x="4314400" y="6573619"/>
            <a:ext cx="7746581" cy="123111"/>
          </a:xfrm>
        </p:spPr>
        <p:txBody>
          <a:bodyPr/>
          <a:lstStyle/>
          <a:p>
            <a:r>
              <a:rPr kumimoji="0" lang="en-GB" sz="800" b="0" i="0" u="none" strike="noStrike" kern="1200" cap="none" spc="0" normalizeH="0" baseline="0" noProof="0" dirty="0">
                <a:ln>
                  <a:noFill/>
                </a:ln>
                <a:solidFill>
                  <a:srgbClr val="747474"/>
                </a:solidFill>
                <a:effectLst/>
                <a:uLnTx/>
                <a:uFillTx/>
                <a:ea typeface="+mn-ea"/>
                <a:cs typeface="+mn-cs"/>
              </a:rPr>
              <a:t>Base: Total sample (n=3,164). See notes for full question text.</a:t>
            </a:r>
            <a:endParaRPr lang="en-GB" dirty="0">
              <a:highlight>
                <a:srgbClr val="FFFF00"/>
              </a:highlight>
            </a:endParaRPr>
          </a:p>
        </p:txBody>
      </p:sp>
      <p:sp>
        <p:nvSpPr>
          <p:cNvPr id="2" name="Oval 1">
            <a:extLst>
              <a:ext uri="{FF2B5EF4-FFF2-40B4-BE49-F238E27FC236}">
                <a16:creationId xmlns:a16="http://schemas.microsoft.com/office/drawing/2014/main" id="{BC430D42-4C1F-46EC-B2B1-60881718604E}"/>
              </a:ext>
            </a:extLst>
          </p:cNvPr>
          <p:cNvSpPr/>
          <p:nvPr/>
        </p:nvSpPr>
        <p:spPr>
          <a:xfrm>
            <a:off x="1176321" y="2340633"/>
            <a:ext cx="2028497" cy="192339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800" b="1" dirty="0">
                <a:solidFill>
                  <a:srgbClr val="FFFFFF"/>
                </a:solidFill>
              </a:rPr>
              <a:t>24%</a:t>
            </a:r>
          </a:p>
        </p:txBody>
      </p:sp>
      <p:sp>
        <p:nvSpPr>
          <p:cNvPr id="16" name="TextBox 15">
            <a:extLst>
              <a:ext uri="{FF2B5EF4-FFF2-40B4-BE49-F238E27FC236}">
                <a16:creationId xmlns:a16="http://schemas.microsoft.com/office/drawing/2014/main" id="{C8CD2010-E063-4FD4-990D-859716E7F24E}"/>
              </a:ext>
            </a:extLst>
          </p:cNvPr>
          <p:cNvSpPr txBox="1"/>
          <p:nvPr/>
        </p:nvSpPr>
        <p:spPr>
          <a:xfrm>
            <a:off x="1151654" y="4575030"/>
            <a:ext cx="2174376" cy="830997"/>
          </a:xfrm>
          <a:prstGeom prst="rect">
            <a:avLst/>
          </a:prstGeom>
          <a:noFill/>
          <a:ln>
            <a:noFill/>
          </a:ln>
        </p:spPr>
        <p:txBody>
          <a:bodyPr wrap="square">
            <a:spAutoFit/>
          </a:bodyPr>
          <a:lstStyle/>
          <a:p>
            <a:pPr algn="ctr" fontAlgn="b"/>
            <a:r>
              <a:rPr lang="en-GB" sz="1600" b="1" u="none" strike="noStrike" dirty="0">
                <a:solidFill>
                  <a:schemeClr val="bg1"/>
                </a:solidFill>
                <a:effectLst/>
              </a:rPr>
              <a:t>Intend to cancel at least one </a:t>
            </a:r>
            <a:r>
              <a:rPr lang="en-GB" sz="1600" b="1" dirty="0">
                <a:solidFill>
                  <a:schemeClr val="bg1"/>
                </a:solidFill>
              </a:rPr>
              <a:t>SVOD service </a:t>
            </a:r>
            <a:r>
              <a:rPr lang="en-GB" sz="1600" b="1" u="none" strike="noStrike" dirty="0">
                <a:solidFill>
                  <a:schemeClr val="bg1"/>
                </a:solidFill>
                <a:effectLst/>
              </a:rPr>
              <a:t>subscription</a:t>
            </a:r>
            <a:endParaRPr lang="en-GB" sz="1600" b="1" i="0" u="none" strike="noStrike" dirty="0">
              <a:solidFill>
                <a:schemeClr val="bg1"/>
              </a:solidFill>
              <a:effectLst/>
              <a:latin typeface="Calibri" panose="020F0502020204030204" pitchFamily="34" charset="0"/>
            </a:endParaRPr>
          </a:p>
        </p:txBody>
      </p:sp>
      <p:pic>
        <p:nvPicPr>
          <p:cNvPr id="18" name="Picture 2" descr="Netflix - Watch TV Shows Online, Watch Movies Online">
            <a:extLst>
              <a:ext uri="{FF2B5EF4-FFF2-40B4-BE49-F238E27FC236}">
                <a16:creationId xmlns:a16="http://schemas.microsoft.com/office/drawing/2014/main" id="{257AA77F-B708-47EE-BD46-31B8E0FE0C3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38677" y="1086180"/>
            <a:ext cx="1914645" cy="8037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F987EAB4-80CA-4720-9CC7-E7AB4309417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48460" y="1086180"/>
            <a:ext cx="1095208" cy="594236"/>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BA88773C-76F4-42E3-A9DE-57DF61E1CE94}"/>
              </a:ext>
            </a:extLst>
          </p:cNvPr>
          <p:cNvSpPr/>
          <p:nvPr/>
        </p:nvSpPr>
        <p:spPr>
          <a:xfrm>
            <a:off x="5138677" y="1917943"/>
            <a:ext cx="2028497" cy="1923393"/>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800" b="1" dirty="0">
                <a:solidFill>
                  <a:srgbClr val="FFFFFF"/>
                </a:solidFill>
              </a:rPr>
              <a:t>87%</a:t>
            </a:r>
          </a:p>
          <a:p>
            <a:pPr algn="ctr"/>
            <a:r>
              <a:rPr lang="en-GB" sz="1200" b="1" dirty="0">
                <a:solidFill>
                  <a:srgbClr val="FFFFFF"/>
                </a:solidFill>
              </a:rPr>
              <a:t>Currently use</a:t>
            </a:r>
          </a:p>
        </p:txBody>
      </p:sp>
      <p:sp>
        <p:nvSpPr>
          <p:cNvPr id="22" name="Oval 21">
            <a:extLst>
              <a:ext uri="{FF2B5EF4-FFF2-40B4-BE49-F238E27FC236}">
                <a16:creationId xmlns:a16="http://schemas.microsoft.com/office/drawing/2014/main" id="{6F0912BE-541D-4EE0-88BC-89C02808C887}"/>
              </a:ext>
            </a:extLst>
          </p:cNvPr>
          <p:cNvSpPr/>
          <p:nvPr/>
        </p:nvSpPr>
        <p:spPr>
          <a:xfrm>
            <a:off x="8564943" y="1917943"/>
            <a:ext cx="2028497" cy="1923393"/>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800" b="1" dirty="0">
                <a:solidFill>
                  <a:srgbClr val="FFFFFF"/>
                </a:solidFill>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Currently use</a:t>
            </a:r>
          </a:p>
        </p:txBody>
      </p:sp>
      <p:sp>
        <p:nvSpPr>
          <p:cNvPr id="24" name="Oval 23">
            <a:extLst>
              <a:ext uri="{FF2B5EF4-FFF2-40B4-BE49-F238E27FC236}">
                <a16:creationId xmlns:a16="http://schemas.microsoft.com/office/drawing/2014/main" id="{178D25D3-52E8-4D1C-8AB1-D8ED41C805FF}"/>
              </a:ext>
            </a:extLst>
          </p:cNvPr>
          <p:cNvSpPr/>
          <p:nvPr/>
        </p:nvSpPr>
        <p:spPr>
          <a:xfrm>
            <a:off x="8564943" y="4059155"/>
            <a:ext cx="2028497" cy="1923393"/>
          </a:xfrm>
          <a:prstGeom prst="ellipse">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800" b="1" dirty="0">
                <a:solidFill>
                  <a:srgbClr val="FFFFFF"/>
                </a:solidFill>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Would pay more </a:t>
            </a:r>
            <a:r>
              <a:rPr lang="en-GB" sz="1200" b="1" dirty="0">
                <a:solidFill>
                  <a:srgbClr val="FFFFFF"/>
                </a:solidFill>
                <a:latin typeface="Arial"/>
              </a:rPr>
              <a:t>for ad-free tier or </a:t>
            </a:r>
            <a:r>
              <a:rPr kumimoji="0" lang="en-GB" sz="1200" b="1" i="0" u="none" strike="noStrike" kern="1200" cap="none" spc="0" normalizeH="0" baseline="0" noProof="0" dirty="0">
                <a:ln>
                  <a:noFill/>
                </a:ln>
                <a:solidFill>
                  <a:srgbClr val="FFFFFF"/>
                </a:solidFill>
                <a:effectLst/>
                <a:uLnTx/>
                <a:uFillTx/>
                <a:latin typeface="Arial"/>
                <a:ea typeface="+mn-ea"/>
                <a:cs typeface="+mn-cs"/>
              </a:rPr>
              <a:t>cancel if ads introduced</a:t>
            </a:r>
          </a:p>
        </p:txBody>
      </p:sp>
      <p:sp>
        <p:nvSpPr>
          <p:cNvPr id="28" name="Oval 27">
            <a:extLst>
              <a:ext uri="{FF2B5EF4-FFF2-40B4-BE49-F238E27FC236}">
                <a16:creationId xmlns:a16="http://schemas.microsoft.com/office/drawing/2014/main" id="{20C940B8-E908-4C7B-BAD1-8D3726D4AB44}"/>
              </a:ext>
            </a:extLst>
          </p:cNvPr>
          <p:cNvSpPr/>
          <p:nvPr/>
        </p:nvSpPr>
        <p:spPr>
          <a:xfrm>
            <a:off x="5138677" y="4059155"/>
            <a:ext cx="2028497" cy="1923393"/>
          </a:xfrm>
          <a:prstGeom prst="ellipse">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800" b="1" dirty="0">
                <a:solidFill>
                  <a:srgbClr val="FFFFFF"/>
                </a:solidFill>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remain on ad-free tier or cancel</a:t>
            </a:r>
          </a:p>
        </p:txBody>
      </p:sp>
      <p:sp>
        <p:nvSpPr>
          <p:cNvPr id="29" name="TextBox 28">
            <a:extLst>
              <a:ext uri="{FF2B5EF4-FFF2-40B4-BE49-F238E27FC236}">
                <a16:creationId xmlns:a16="http://schemas.microsoft.com/office/drawing/2014/main" id="{9D0D80C0-6EB7-4EE0-866D-43C1D562C09A}"/>
              </a:ext>
            </a:extLst>
          </p:cNvPr>
          <p:cNvSpPr txBox="1"/>
          <p:nvPr/>
        </p:nvSpPr>
        <p:spPr>
          <a:xfrm>
            <a:off x="736777" y="1383298"/>
            <a:ext cx="3004131" cy="646331"/>
          </a:xfrm>
          <a:prstGeom prst="rect">
            <a:avLst/>
          </a:prstGeom>
          <a:noFill/>
          <a:ln>
            <a:noFill/>
          </a:ln>
        </p:spPr>
        <p:txBody>
          <a:bodyPr wrap="square">
            <a:spAutoFit/>
          </a:bodyPr>
          <a:lstStyle/>
          <a:p>
            <a:pPr algn="ctr" fontAlgn="b"/>
            <a:r>
              <a:rPr lang="en-GB" sz="1200" u="none" strike="noStrike" dirty="0">
                <a:solidFill>
                  <a:schemeClr val="bg1"/>
                </a:solidFill>
                <a:effectLst/>
              </a:rPr>
              <a:t>SVOD services don’t escape the re-assessment of monthly outgoings by those with less disposable income…</a:t>
            </a:r>
            <a:endParaRPr lang="en-GB" sz="1200" i="0" u="none" strike="noStrike" dirty="0">
              <a:solidFill>
                <a:schemeClr val="bg1"/>
              </a:solidFill>
              <a:effectLst/>
              <a:latin typeface="Calibri" panose="020F0502020204030204" pitchFamily="34" charset="0"/>
            </a:endParaRPr>
          </a:p>
        </p:txBody>
      </p:sp>
      <p:pic>
        <p:nvPicPr>
          <p:cNvPr id="14" name="Picture 13">
            <a:extLst>
              <a:ext uri="{FF2B5EF4-FFF2-40B4-BE49-F238E27FC236}">
                <a16:creationId xmlns:a16="http://schemas.microsoft.com/office/drawing/2014/main" id="{CDB6ABB7-4EE4-43EC-B5EF-8471B164C8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302065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5DCA-930A-44AA-8115-D4935316D3A8}"/>
              </a:ext>
            </a:extLst>
          </p:cNvPr>
          <p:cNvSpPr>
            <a:spLocks noGrp="1"/>
          </p:cNvSpPr>
          <p:nvPr>
            <p:ph type="title"/>
          </p:nvPr>
        </p:nvSpPr>
        <p:spPr/>
        <p:txBody>
          <a:bodyPr/>
          <a:lstStyle/>
          <a:p>
            <a:r>
              <a:rPr lang="en-US" sz="2800" dirty="0">
                <a:solidFill>
                  <a:schemeClr val="bg1"/>
                </a:solidFill>
              </a:rPr>
              <a:t>FILMS RELEASED EXCLUSIVELY IN CINEMAS FIRST are seen as highest quality</a:t>
            </a:r>
            <a:endParaRPr lang="en-GB" dirty="0">
              <a:solidFill>
                <a:schemeClr val="bg1"/>
              </a:solidFill>
            </a:endParaRPr>
          </a:p>
        </p:txBody>
      </p:sp>
      <p:sp>
        <p:nvSpPr>
          <p:cNvPr id="6" name="Text Placeholder 5">
            <a:extLst>
              <a:ext uri="{FF2B5EF4-FFF2-40B4-BE49-F238E27FC236}">
                <a16:creationId xmlns:a16="http://schemas.microsoft.com/office/drawing/2014/main" id="{5E5B76A0-9271-49FA-8166-59A118034547}"/>
              </a:ext>
            </a:extLst>
          </p:cNvPr>
          <p:cNvSpPr>
            <a:spLocks noGrp="1"/>
          </p:cNvSpPr>
          <p:nvPr>
            <p:ph type="body" sz="quarter" idx="11"/>
          </p:nvPr>
        </p:nvSpPr>
        <p:spPr>
          <a:xfrm>
            <a:off x="4628397" y="6528650"/>
            <a:ext cx="7455527" cy="24622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47474"/>
                </a:solidFill>
                <a:effectLst/>
                <a:uLnTx/>
                <a:uFillTx/>
                <a:ea typeface="+mn-ea"/>
                <a:cs typeface="+mn-cs"/>
              </a:rPr>
              <a:t>Where do you expect the highest, and lowest quality films to be released? Total sample (n=3,164).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47474"/>
                </a:solidFill>
                <a:effectLst/>
                <a:uLnTx/>
                <a:uFillTx/>
                <a:ea typeface="+mn-ea"/>
                <a:cs typeface="+mn-cs"/>
              </a:rPr>
              <a:t>Data based on relative share of perception from Max Diff trade off exercise, indexed against the </a:t>
            </a:r>
            <a:r>
              <a:rPr lang="en-GB" sz="800" dirty="0">
                <a:solidFill>
                  <a:srgbClr val="747474"/>
                </a:solidFill>
              </a:rPr>
              <a:t>average if </a:t>
            </a:r>
            <a:r>
              <a:rPr kumimoji="0" lang="en-GB" sz="800" b="0" i="0" u="none" strike="noStrike" kern="1200" cap="none" spc="0" normalizeH="0" baseline="0" noProof="0" dirty="0">
                <a:ln>
                  <a:noFill/>
                </a:ln>
                <a:solidFill>
                  <a:srgbClr val="747474"/>
                </a:solidFill>
                <a:effectLst/>
                <a:uLnTx/>
                <a:uFillTx/>
                <a:ea typeface="+mn-ea"/>
                <a:cs typeface="+mn-cs"/>
              </a:rPr>
              <a:t>all options were equally associated with high quality films,</a:t>
            </a:r>
            <a:endParaRPr lang="en-GB" dirty="0"/>
          </a:p>
        </p:txBody>
      </p:sp>
      <p:sp>
        <p:nvSpPr>
          <p:cNvPr id="7" name="Text Placeholder 6">
            <a:extLst>
              <a:ext uri="{FF2B5EF4-FFF2-40B4-BE49-F238E27FC236}">
                <a16:creationId xmlns:a16="http://schemas.microsoft.com/office/drawing/2014/main" id="{96E17276-3EC1-441E-8DE1-04A192CAB062}"/>
              </a:ext>
            </a:extLst>
          </p:cNvPr>
          <p:cNvSpPr>
            <a:spLocks noGrp="1"/>
          </p:cNvSpPr>
          <p:nvPr>
            <p:ph type="body" sz="quarter" idx="14"/>
          </p:nvPr>
        </p:nvSpPr>
        <p:spPr/>
        <p:txBody>
          <a:bodyPr/>
          <a:lstStyle/>
          <a:p>
            <a:r>
              <a:rPr lang="en-GB" dirty="0"/>
              <a:t>While quality perceptions of SVOD exclusive films are about average, releasing films in cinema is still seen as a real marker of quality – particularly those that have exclusive theatrical windows. </a:t>
            </a:r>
          </a:p>
        </p:txBody>
      </p:sp>
      <p:sp>
        <p:nvSpPr>
          <p:cNvPr id="8" name="Rectangle 7">
            <a:extLst>
              <a:ext uri="{FF2B5EF4-FFF2-40B4-BE49-F238E27FC236}">
                <a16:creationId xmlns:a16="http://schemas.microsoft.com/office/drawing/2014/main" id="{A93206B8-AF41-494B-8CB8-E8A30A531DC7}"/>
              </a:ext>
            </a:extLst>
          </p:cNvPr>
          <p:cNvSpPr/>
          <p:nvPr/>
        </p:nvSpPr>
        <p:spPr>
          <a:xfrm>
            <a:off x="388897" y="1389038"/>
            <a:ext cx="11123612" cy="45561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 name="TextBox 8">
            <a:extLst>
              <a:ext uri="{FF2B5EF4-FFF2-40B4-BE49-F238E27FC236}">
                <a16:creationId xmlns:a16="http://schemas.microsoft.com/office/drawing/2014/main" id="{2634AE97-B7DD-4867-8744-0F04D8FAC654}"/>
              </a:ext>
            </a:extLst>
          </p:cNvPr>
          <p:cNvSpPr txBox="1"/>
          <p:nvPr/>
        </p:nvSpPr>
        <p:spPr>
          <a:xfrm>
            <a:off x="244875" y="1260221"/>
            <a:ext cx="113535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47474"/>
                </a:solidFill>
                <a:effectLst/>
                <a:uLnTx/>
                <a:uFillTx/>
                <a:ea typeface="+mn-ea"/>
                <a:cs typeface="+mn-cs"/>
              </a:rPr>
              <a:t>Perceptions of high-quality film releases (Index vs the average if all were of equal quality)</a:t>
            </a:r>
            <a:endParaRPr kumimoji="0" lang="en-US" sz="1400" b="1" i="0" u="none" strike="noStrike" kern="1200" cap="none" spc="0" normalizeH="0" baseline="0" noProof="0" dirty="0">
              <a:ln>
                <a:noFill/>
              </a:ln>
              <a:solidFill>
                <a:srgbClr val="747474"/>
              </a:solidFill>
              <a:effectLst/>
              <a:uLnTx/>
              <a:uFillTx/>
              <a:ea typeface="+mn-ea"/>
              <a:cs typeface="+mn-cs"/>
            </a:endParaRPr>
          </a:p>
        </p:txBody>
      </p:sp>
      <p:graphicFrame>
        <p:nvGraphicFramePr>
          <p:cNvPr id="34" name="Chart 33">
            <a:extLst>
              <a:ext uri="{FF2B5EF4-FFF2-40B4-BE49-F238E27FC236}">
                <a16:creationId xmlns:a16="http://schemas.microsoft.com/office/drawing/2014/main" id="{98EAED1B-0B1F-43D2-B5C6-EFE2FE2087C8}"/>
              </a:ext>
            </a:extLst>
          </p:cNvPr>
          <p:cNvGraphicFramePr/>
          <p:nvPr>
            <p:extLst>
              <p:ext uri="{D42A27DB-BD31-4B8C-83A1-F6EECF244321}">
                <p14:modId xmlns:p14="http://schemas.microsoft.com/office/powerpoint/2010/main" val="4147547774"/>
              </p:ext>
            </p:extLst>
          </p:nvPr>
        </p:nvGraphicFramePr>
        <p:xfrm>
          <a:off x="244875" y="2571651"/>
          <a:ext cx="11353515" cy="3735103"/>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Straight Connector 34">
            <a:extLst>
              <a:ext uri="{FF2B5EF4-FFF2-40B4-BE49-F238E27FC236}">
                <a16:creationId xmlns:a16="http://schemas.microsoft.com/office/drawing/2014/main" id="{F353F359-ED52-4EDE-9AD3-6A1BCF094C50}"/>
              </a:ext>
            </a:extLst>
          </p:cNvPr>
          <p:cNvCxnSpPr>
            <a:cxnSpLocks/>
          </p:cNvCxnSpPr>
          <p:nvPr/>
        </p:nvCxnSpPr>
        <p:spPr>
          <a:xfrm>
            <a:off x="593609" y="4409369"/>
            <a:ext cx="1038858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3AA4F7E-EF9B-4F9D-8B70-D3B9EE5E5D17}"/>
              </a:ext>
            </a:extLst>
          </p:cNvPr>
          <p:cNvSpPr txBox="1"/>
          <p:nvPr/>
        </p:nvSpPr>
        <p:spPr>
          <a:xfrm>
            <a:off x="7203374" y="1930100"/>
            <a:ext cx="3876971" cy="2635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accent2"/>
                </a:solidFill>
                <a:effectLst/>
                <a:uLnTx/>
                <a:uFillTx/>
                <a:ea typeface="+mn-ea"/>
                <a:cs typeface="+mn-cs"/>
              </a:rPr>
              <a:t>TV - lower vs average</a:t>
            </a:r>
            <a:endParaRPr kumimoji="0" lang="en-US" sz="1050" b="1" i="0" u="none" strike="noStrike" kern="1200" cap="none" spc="0" normalizeH="0" baseline="0" noProof="0" dirty="0">
              <a:ln>
                <a:noFill/>
              </a:ln>
              <a:solidFill>
                <a:schemeClr val="accent2"/>
              </a:solidFill>
              <a:effectLst/>
              <a:uLnTx/>
              <a:uFillTx/>
              <a:ea typeface="+mn-ea"/>
              <a:cs typeface="+mn-cs"/>
            </a:endParaRPr>
          </a:p>
        </p:txBody>
      </p:sp>
      <p:sp>
        <p:nvSpPr>
          <p:cNvPr id="37" name="TextBox 36">
            <a:extLst>
              <a:ext uri="{FF2B5EF4-FFF2-40B4-BE49-F238E27FC236}">
                <a16:creationId xmlns:a16="http://schemas.microsoft.com/office/drawing/2014/main" id="{69E3D71D-881D-4B52-BFC0-3B1BA3D39E4F}"/>
              </a:ext>
            </a:extLst>
          </p:cNvPr>
          <p:cNvSpPr txBox="1"/>
          <p:nvPr/>
        </p:nvSpPr>
        <p:spPr>
          <a:xfrm>
            <a:off x="1121939" y="1939298"/>
            <a:ext cx="3187327" cy="255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2"/>
                </a:solidFill>
                <a:effectLst/>
                <a:uLnTx/>
                <a:uFillTx/>
                <a:ea typeface="+mn-ea"/>
                <a:cs typeface="+mn-cs"/>
              </a:rPr>
              <a:t>CINEMA - higher vs average</a:t>
            </a:r>
            <a:endParaRPr kumimoji="0" lang="en-US" sz="1050" b="1" i="0" u="none" strike="noStrike" kern="1200" cap="none" spc="0" normalizeH="0" baseline="0" noProof="0" dirty="0">
              <a:ln>
                <a:noFill/>
              </a:ln>
              <a:solidFill>
                <a:schemeClr val="bg2"/>
              </a:solidFill>
              <a:effectLst/>
              <a:uLnTx/>
              <a:uFillTx/>
              <a:ea typeface="+mn-ea"/>
              <a:cs typeface="+mn-cs"/>
            </a:endParaRPr>
          </a:p>
        </p:txBody>
      </p:sp>
      <p:sp>
        <p:nvSpPr>
          <p:cNvPr id="38" name="TextBox 37">
            <a:extLst>
              <a:ext uri="{FF2B5EF4-FFF2-40B4-BE49-F238E27FC236}">
                <a16:creationId xmlns:a16="http://schemas.microsoft.com/office/drawing/2014/main" id="{4BD333A8-595A-4A19-B935-EA72FC9FA9A8}"/>
              </a:ext>
            </a:extLst>
          </p:cNvPr>
          <p:cNvSpPr txBox="1"/>
          <p:nvPr/>
        </p:nvSpPr>
        <p:spPr>
          <a:xfrm>
            <a:off x="985254" y="4439202"/>
            <a:ext cx="128633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Films released exclusively in cinema first</a:t>
            </a:r>
          </a:p>
        </p:txBody>
      </p:sp>
      <p:sp>
        <p:nvSpPr>
          <p:cNvPr id="39" name="TextBox 38">
            <a:extLst>
              <a:ext uri="{FF2B5EF4-FFF2-40B4-BE49-F238E27FC236}">
                <a16:creationId xmlns:a16="http://schemas.microsoft.com/office/drawing/2014/main" id="{94BBF841-FD4E-4F43-9B05-AE99F7EBD0F6}"/>
              </a:ext>
            </a:extLst>
          </p:cNvPr>
          <p:cNvSpPr txBox="1"/>
          <p:nvPr/>
        </p:nvSpPr>
        <p:spPr>
          <a:xfrm>
            <a:off x="3147860" y="4448083"/>
            <a:ext cx="132334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Films released in Cinema &amp; on SVOD at the same time</a:t>
            </a:r>
          </a:p>
        </p:txBody>
      </p:sp>
      <p:sp>
        <p:nvSpPr>
          <p:cNvPr id="40" name="TextBox 39">
            <a:extLst>
              <a:ext uri="{FF2B5EF4-FFF2-40B4-BE49-F238E27FC236}">
                <a16:creationId xmlns:a16="http://schemas.microsoft.com/office/drawing/2014/main" id="{5D713FFD-D743-4950-ACE1-B6D011465AC9}"/>
              </a:ext>
            </a:extLst>
          </p:cNvPr>
          <p:cNvSpPr txBox="1"/>
          <p:nvPr/>
        </p:nvSpPr>
        <p:spPr>
          <a:xfrm>
            <a:off x="5384471" y="4439202"/>
            <a:ext cx="128633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Films released on SVOD first</a:t>
            </a:r>
          </a:p>
        </p:txBody>
      </p:sp>
      <p:sp>
        <p:nvSpPr>
          <p:cNvPr id="42" name="TextBox 41">
            <a:extLst>
              <a:ext uri="{FF2B5EF4-FFF2-40B4-BE49-F238E27FC236}">
                <a16:creationId xmlns:a16="http://schemas.microsoft.com/office/drawing/2014/main" id="{07F7C0FE-2671-49FD-B870-3E9D0B68997A}"/>
              </a:ext>
            </a:extLst>
          </p:cNvPr>
          <p:cNvSpPr txBox="1"/>
          <p:nvPr/>
        </p:nvSpPr>
        <p:spPr>
          <a:xfrm>
            <a:off x="5017279" y="1933976"/>
            <a:ext cx="2217089" cy="255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47474"/>
                </a:solidFill>
                <a:effectLst/>
                <a:uLnTx/>
                <a:uFillTx/>
                <a:ea typeface="+mn-ea"/>
                <a:cs typeface="+mn-cs"/>
              </a:rPr>
              <a:t>SVOD - average</a:t>
            </a:r>
            <a:endParaRPr kumimoji="0" lang="en-US" sz="1050" b="1" i="0" u="none" strike="noStrike" kern="1200" cap="none" spc="0" normalizeH="0" baseline="0" noProof="0" dirty="0">
              <a:ln>
                <a:noFill/>
              </a:ln>
              <a:solidFill>
                <a:srgbClr val="747474"/>
              </a:solidFill>
              <a:effectLst/>
              <a:uLnTx/>
              <a:uFillTx/>
              <a:ea typeface="+mn-ea"/>
              <a:cs typeface="+mn-cs"/>
            </a:endParaRPr>
          </a:p>
        </p:txBody>
      </p:sp>
      <p:sp>
        <p:nvSpPr>
          <p:cNvPr id="43" name="TextBox 42">
            <a:extLst>
              <a:ext uri="{FF2B5EF4-FFF2-40B4-BE49-F238E27FC236}">
                <a16:creationId xmlns:a16="http://schemas.microsoft.com/office/drawing/2014/main" id="{78ECB9BB-7CEE-43D1-8270-F4F5A31244AC}"/>
              </a:ext>
            </a:extLst>
          </p:cNvPr>
          <p:cNvSpPr txBox="1"/>
          <p:nvPr/>
        </p:nvSpPr>
        <p:spPr>
          <a:xfrm>
            <a:off x="7594395" y="4026759"/>
            <a:ext cx="128633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Films on Pay TV channels</a:t>
            </a:r>
          </a:p>
        </p:txBody>
      </p:sp>
      <p:sp>
        <p:nvSpPr>
          <p:cNvPr id="45" name="TextBox 44">
            <a:extLst>
              <a:ext uri="{FF2B5EF4-FFF2-40B4-BE49-F238E27FC236}">
                <a16:creationId xmlns:a16="http://schemas.microsoft.com/office/drawing/2014/main" id="{B1DE9F1B-A89B-4E5E-9154-163C612F77E8}"/>
              </a:ext>
            </a:extLst>
          </p:cNvPr>
          <p:cNvSpPr txBox="1"/>
          <p:nvPr/>
        </p:nvSpPr>
        <p:spPr>
          <a:xfrm>
            <a:off x="9794006" y="4009738"/>
            <a:ext cx="128633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Films on free-to-air TV channels</a:t>
            </a:r>
          </a:p>
        </p:txBody>
      </p:sp>
      <p:cxnSp>
        <p:nvCxnSpPr>
          <p:cNvPr id="46" name="Straight Connector 45">
            <a:extLst>
              <a:ext uri="{FF2B5EF4-FFF2-40B4-BE49-F238E27FC236}">
                <a16:creationId xmlns:a16="http://schemas.microsoft.com/office/drawing/2014/main" id="{573FE0EA-3795-4E81-8BAA-8DEA87BB256C}"/>
              </a:ext>
            </a:extLst>
          </p:cNvPr>
          <p:cNvCxnSpPr>
            <a:cxnSpLocks/>
          </p:cNvCxnSpPr>
          <p:nvPr/>
        </p:nvCxnSpPr>
        <p:spPr>
          <a:xfrm>
            <a:off x="5017279" y="1947303"/>
            <a:ext cx="0" cy="365972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736B77-3741-408B-817C-56F9C2ECC309}"/>
              </a:ext>
            </a:extLst>
          </p:cNvPr>
          <p:cNvCxnSpPr>
            <a:cxnSpLocks/>
          </p:cNvCxnSpPr>
          <p:nvPr/>
        </p:nvCxnSpPr>
        <p:spPr>
          <a:xfrm>
            <a:off x="7234368" y="1947303"/>
            <a:ext cx="0" cy="365972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2836D88-2690-4608-963B-95ABD69498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352" y="6568680"/>
            <a:ext cx="1119116" cy="162587"/>
          </a:xfrm>
          <a:prstGeom prst="rect">
            <a:avLst/>
          </a:prstGeom>
        </p:spPr>
      </p:pic>
    </p:spTree>
    <p:extLst>
      <p:ext uri="{BB962C8B-B14F-4D97-AF65-F5344CB8AC3E}">
        <p14:creationId xmlns:p14="http://schemas.microsoft.com/office/powerpoint/2010/main" val="30730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2.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3.xml><?xml version="1.0" encoding="utf-8"?>
<a:theme xmlns:a="http://schemas.openxmlformats.org/drawingml/2006/main" name="18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4.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9464</TotalTime>
  <Words>2593</Words>
  <Application>Microsoft Office PowerPoint</Application>
  <PresentationFormat>Widescreen</PresentationFormat>
  <Paragraphs>205</Paragraphs>
  <Slides>17</Slides>
  <Notes>8</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Impact</vt:lpstr>
      <vt:lpstr>Trebuchet MS</vt:lpstr>
      <vt:lpstr>Wingdings</vt:lpstr>
      <vt:lpstr>2_Copy Slides</vt:lpstr>
      <vt:lpstr>4_Copy Slides</vt:lpstr>
      <vt:lpstr>18_Image Slides</vt:lpstr>
      <vt:lpstr>Divider Slides</vt:lpstr>
      <vt:lpstr>think-cell Slide</vt:lpstr>
      <vt:lpstr>2023 CINEMAGOER UPDATE</vt:lpstr>
      <vt:lpstr>THE LATEST FROM THE CURRENT CINEMAGOING AUDIENCE</vt:lpstr>
      <vt:lpstr>Cinema is standing strong Despite the challenging economic climate</vt:lpstr>
      <vt:lpstr>PowerPoint Presentation</vt:lpstr>
      <vt:lpstr>PowerPoint Presentation</vt:lpstr>
      <vt:lpstr>The APPEAL OF THE cinema experience IS STRONG</vt:lpstr>
      <vt:lpstr>REGULAR CINEMAGOERS also feel the cinema is good value for money</vt:lpstr>
      <vt:lpstr>THOSE WITH LESS TO SPEND ARE RE-ASSESSING SVOD BUT AREN’T KEEN ON AD TIERS</vt:lpstr>
      <vt:lpstr>FILMS RELEASED EXCLUSIVELY IN CINEMAS FIRST are seen as highest quality</vt:lpstr>
      <vt:lpstr>THE BENEFITS OF THE COLLECTIVE CINEMA EXPERIENCE ARE CLEAR</vt:lpstr>
      <vt:lpstr>Cinema delivers a premium, immersive experience vs other av experiences</vt:lpstr>
      <vt:lpstr>PERCEIVING ADS IN CINEMA TO BE MORE ENTERTAINING = INCREASED RECEPETIVITY </vt:lpstr>
      <vt:lpstr>PowerPoint Presentation</vt:lpstr>
      <vt:lpstr>…AND THE SLATE LOOKS APPEALING TO CINEMAGOERS</vt:lpstr>
      <vt:lpstr>CINEMAGOERS’S TOP 2023 PICKS</vt:lpstr>
      <vt:lpstr>THIS IS WHY WE EXPECT TO SEE UK CINEMA ADMISSIONS CONTINUE TO GROW in 2023</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 UPDATE – Q2 2022</dc:title>
  <dc:creator>Alex Brooks</dc:creator>
  <cp:lastModifiedBy>Michael Tull</cp:lastModifiedBy>
  <cp:revision>81</cp:revision>
  <dcterms:created xsi:type="dcterms:W3CDTF">2022-04-04T15:33:44Z</dcterms:created>
  <dcterms:modified xsi:type="dcterms:W3CDTF">2023-03-14T16:14:44Z</dcterms:modified>
</cp:coreProperties>
</file>