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slideLayouts/slideLayout34.xml" ContentType="application/vnd.openxmlformats-officedocument.presentationml.slideLayout+xml"/>
  <Override PartName="/ppt/theme/theme3.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 id="2147483782" r:id="rId3"/>
    <p:sldMasterId id="2147484056" r:id="rId4"/>
    <p:sldMasterId id="2147484061" r:id="rId5"/>
  </p:sldMasterIdLst>
  <p:notesMasterIdLst>
    <p:notesMasterId r:id="rId7"/>
  </p:notesMasterIdLst>
  <p:handoutMasterIdLst>
    <p:handoutMasterId r:id="rId8"/>
  </p:handoutMasterIdLst>
  <p:sldIdLst>
    <p:sldId id="2147473571" r:id="rId6"/>
  </p:sldIdLst>
  <p:sldSz cx="13442950" cy="7561263"/>
  <p:notesSz cx="6858000" cy="9144000"/>
  <p:custDataLst>
    <p:tags r:id="rId9"/>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60D9B6-2783-DDAC-EDCC-7487AE773C58}" name="Michael Tull" initials="MT" userId="S::michtull@dcm.co.uk::9b84a4a9-44d8-4d28-b1a8-900a431bc43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0EB"/>
    <a:srgbClr val="77A6DB"/>
    <a:srgbClr val="8AAAD3"/>
    <a:srgbClr val="8AB3DD"/>
    <a:srgbClr val="FFFFFF"/>
    <a:srgbClr val="EAE9E9"/>
    <a:srgbClr val="D7BB77"/>
    <a:srgbClr val="EB9E62"/>
    <a:srgbClr val="C7C9C7"/>
    <a:srgbClr val="FB34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snapToGrid="0">
      <p:cViewPr>
        <p:scale>
          <a:sx n="70" d="100"/>
          <a:sy n="70" d="100"/>
        </p:scale>
        <p:origin x="224" y="-348"/>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3.xml"/><Relationship Id="rId9" Type="http://schemas.openxmlformats.org/officeDocument/2006/relationships/tags" Target="tags/tag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12/5/2024</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vmlDrawing" Target="../drawings/vmlDrawing17.vml"/><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vmlDrawing" Target="../drawings/vmlDrawing18.vml"/><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vmlDrawing" Target="../drawings/vmlDrawing19.vml"/><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vmlDrawing" Target="../drawings/vmlDrawing20.v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4.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5.xml"/><Relationship Id="rId1" Type="http://schemas.openxmlformats.org/officeDocument/2006/relationships/vmlDrawing" Target="../drawings/vmlDrawing24.vml"/><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6.xml"/><Relationship Id="rId1" Type="http://schemas.openxmlformats.org/officeDocument/2006/relationships/vmlDrawing" Target="../drawings/vmlDrawing25.vml"/><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7.xml"/><Relationship Id="rId1" Type="http://schemas.openxmlformats.org/officeDocument/2006/relationships/vmlDrawing" Target="../drawings/vmlDrawing26.vml"/><Relationship Id="rId5" Type="http://schemas.openxmlformats.org/officeDocument/2006/relationships/image" Target="../media/image1.emf"/><Relationship Id="rId4" Type="http://schemas.openxmlformats.org/officeDocument/2006/relationships/oleObject" Target="../embeddings/oleObject26.bin"/></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9.xml"/><Relationship Id="rId1" Type="http://schemas.openxmlformats.org/officeDocument/2006/relationships/vmlDrawing" Target="../drawings/vmlDrawing28.vml"/><Relationship Id="rId5" Type="http://schemas.openxmlformats.org/officeDocument/2006/relationships/image" Target="../media/image1.emf"/><Relationship Id="rId4" Type="http://schemas.openxmlformats.org/officeDocument/2006/relationships/oleObject" Target="../embeddings/oleObject28.bin"/></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1.xml"/><Relationship Id="rId1" Type="http://schemas.openxmlformats.org/officeDocument/2006/relationships/vmlDrawing" Target="../drawings/vmlDrawing30.vml"/><Relationship Id="rId5" Type="http://schemas.openxmlformats.org/officeDocument/2006/relationships/image" Target="../media/image1.emf"/><Relationship Id="rId4" Type="http://schemas.openxmlformats.org/officeDocument/2006/relationships/oleObject" Target="../embeddings/oleObject30.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2.xml"/><Relationship Id="rId1" Type="http://schemas.openxmlformats.org/officeDocument/2006/relationships/vmlDrawing" Target="../drawings/vmlDrawing3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1.bin"/></Relationships>
</file>

<file path=ppt/slideLayouts/_rels/slideLayout3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3.xml"/><Relationship Id="rId1" Type="http://schemas.openxmlformats.org/officeDocument/2006/relationships/vmlDrawing" Target="../drawings/vmlDrawing3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2.bin"/></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4.xml"/><Relationship Id="rId1" Type="http://schemas.openxmlformats.org/officeDocument/2006/relationships/vmlDrawing" Target="../drawings/vmlDrawing3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3.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5.xml"/><Relationship Id="rId1" Type="http://schemas.openxmlformats.org/officeDocument/2006/relationships/vmlDrawing" Target="../drawings/vmlDrawing3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6.xml"/><Relationship Id="rId1" Type="http://schemas.openxmlformats.org/officeDocument/2006/relationships/vmlDrawing" Target="../drawings/vmlDrawing35.vml"/><Relationship Id="rId5" Type="http://schemas.openxmlformats.org/officeDocument/2006/relationships/image" Target="../media/image1.emf"/><Relationship Id="rId4" Type="http://schemas.openxmlformats.org/officeDocument/2006/relationships/oleObject" Target="../embeddings/oleObject35.bin"/></Relationships>
</file>

<file path=ppt/slideLayouts/_rels/slideLayout41.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7.xml"/><Relationship Id="rId1" Type="http://schemas.openxmlformats.org/officeDocument/2006/relationships/vmlDrawing" Target="../drawings/vmlDrawing36.vml"/><Relationship Id="rId5" Type="http://schemas.openxmlformats.org/officeDocument/2006/relationships/image" Target="../media/image1.emf"/><Relationship Id="rId4" Type="http://schemas.openxmlformats.org/officeDocument/2006/relationships/oleObject" Target="../embeddings/oleObject36.bin"/></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8.xml"/><Relationship Id="rId1" Type="http://schemas.openxmlformats.org/officeDocument/2006/relationships/vmlDrawing" Target="../drawings/vmlDrawing37.vml"/><Relationship Id="rId5" Type="http://schemas.openxmlformats.org/officeDocument/2006/relationships/image" Target="../media/image1.emf"/><Relationship Id="rId4" Type="http://schemas.openxmlformats.org/officeDocument/2006/relationships/oleObject" Target="../embeddings/oleObject37.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9.xml"/><Relationship Id="rId1" Type="http://schemas.openxmlformats.org/officeDocument/2006/relationships/vmlDrawing" Target="../drawings/vmlDrawing38.vml"/><Relationship Id="rId5" Type="http://schemas.openxmlformats.org/officeDocument/2006/relationships/image" Target="../media/image1.emf"/><Relationship Id="rId4" Type="http://schemas.openxmlformats.org/officeDocument/2006/relationships/oleObject" Target="../embeddings/oleObject38.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0.xml"/><Relationship Id="rId1" Type="http://schemas.openxmlformats.org/officeDocument/2006/relationships/vmlDrawing" Target="../drawings/vmlDrawing39.vml"/><Relationship Id="rId5" Type="http://schemas.openxmlformats.org/officeDocument/2006/relationships/image" Target="../media/image1.emf"/><Relationship Id="rId4" Type="http://schemas.openxmlformats.org/officeDocument/2006/relationships/oleObject" Target="../embeddings/oleObject39.bin"/></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1.xml"/><Relationship Id="rId1" Type="http://schemas.openxmlformats.org/officeDocument/2006/relationships/vmlDrawing" Target="../drawings/vmlDrawing40.vml"/><Relationship Id="rId5" Type="http://schemas.openxmlformats.org/officeDocument/2006/relationships/image" Target="../media/image1.emf"/><Relationship Id="rId4" Type="http://schemas.openxmlformats.org/officeDocument/2006/relationships/oleObject" Target="../embeddings/oleObject40.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2.xml"/><Relationship Id="rId1" Type="http://schemas.openxmlformats.org/officeDocument/2006/relationships/vmlDrawing" Target="../drawings/vmlDrawing41.vml"/><Relationship Id="rId5" Type="http://schemas.openxmlformats.org/officeDocument/2006/relationships/image" Target="../media/image1.emf"/><Relationship Id="rId4" Type="http://schemas.openxmlformats.org/officeDocument/2006/relationships/oleObject" Target="../embeddings/oleObject41.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3.xml"/><Relationship Id="rId1" Type="http://schemas.openxmlformats.org/officeDocument/2006/relationships/vmlDrawing" Target="../drawings/vmlDrawing42.vml"/><Relationship Id="rId5" Type="http://schemas.openxmlformats.org/officeDocument/2006/relationships/image" Target="../media/image1.emf"/><Relationship Id="rId4" Type="http://schemas.openxmlformats.org/officeDocument/2006/relationships/oleObject" Target="../embeddings/oleObject41.bin"/></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4.xml"/><Relationship Id="rId1" Type="http://schemas.openxmlformats.org/officeDocument/2006/relationships/vmlDrawing" Target="../drawings/vmlDrawing43.vml"/><Relationship Id="rId5" Type="http://schemas.openxmlformats.org/officeDocument/2006/relationships/image" Target="../media/image1.emf"/><Relationship Id="rId4" Type="http://schemas.openxmlformats.org/officeDocument/2006/relationships/oleObject" Target="../embeddings/oleObject42.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5.xml"/><Relationship Id="rId1" Type="http://schemas.openxmlformats.org/officeDocument/2006/relationships/vmlDrawing" Target="../drawings/vmlDrawing44.vml"/><Relationship Id="rId5" Type="http://schemas.openxmlformats.org/officeDocument/2006/relationships/image" Target="../media/image1.emf"/><Relationship Id="rId4" Type="http://schemas.openxmlformats.org/officeDocument/2006/relationships/oleObject" Target="../embeddings/oleObject43.bin"/></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6.xml"/><Relationship Id="rId1" Type="http://schemas.openxmlformats.org/officeDocument/2006/relationships/vmlDrawing" Target="../drawings/vmlDrawing45.vml"/><Relationship Id="rId5" Type="http://schemas.openxmlformats.org/officeDocument/2006/relationships/image" Target="../media/image1.emf"/><Relationship Id="rId4" Type="http://schemas.openxmlformats.org/officeDocument/2006/relationships/oleObject" Target="../embeddings/oleObject4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7.xml"/><Relationship Id="rId1" Type="http://schemas.openxmlformats.org/officeDocument/2006/relationships/vmlDrawing" Target="../drawings/vmlDrawing46.vml"/><Relationship Id="rId5" Type="http://schemas.openxmlformats.org/officeDocument/2006/relationships/image" Target="../media/image1.emf"/><Relationship Id="rId4" Type="http://schemas.openxmlformats.org/officeDocument/2006/relationships/oleObject" Target="../embeddings/oleObject4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5"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6" name="Rectangle 5"/>
          <p:cNvSpPr/>
          <p:nvPr userDrawn="1"/>
        </p:nvSpPr>
        <p:spPr bwMode="gray">
          <a:xfrm>
            <a:off x="1" y="2"/>
            <a:ext cx="13442950" cy="4560573"/>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77496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1271"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5"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13442950" cy="4560888"/>
          </a:xfrm>
          <a:prstGeom prst="rect">
            <a:avLst/>
          </a:prstGeom>
          <a:solidFill>
            <a:schemeClr val="accent5"/>
          </a:solidFill>
        </p:spPr>
        <p:txBody>
          <a:bodyPr anchor="t"/>
          <a:lstStyle>
            <a:lvl1pPr algn="ctr">
              <a:defRPr sz="1200"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20908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331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434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5367" name="think-cell Slide" r:id="rId4" imgW="6350000" imgH="6350000" progId="">
                  <p:embed/>
                </p:oleObj>
              </mc:Choice>
              <mc:Fallback>
                <p:oleObj name="think-cell Slide" r:id="rId4" imgW="6350000" imgH="6350000" progId="">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639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741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8439" name="think-cell Slide" r:id="rId4" imgW="6350000" imgH="6350000" progId="">
                  <p:embed/>
                </p:oleObj>
              </mc:Choice>
              <mc:Fallback>
                <p:oleObj name="think-cell Slide" r:id="rId4" imgW="6350000" imgH="6350000" progId="">
                  <p:embed/>
                  <p:pic>
                    <p:nvPicPr>
                      <p:cNvPr id="18" name="Object 1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3079"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9463" name="think-cell Slide" r:id="rId4" imgW="6350000" imgH="6350000" progId="">
                  <p:embed/>
                </p:oleObj>
              </mc:Choice>
              <mc:Fallback>
                <p:oleObj name="think-cell Slide" r:id="rId4" imgW="6350000" imgH="6350000" progId="">
                  <p:embed/>
                  <p:pic>
                    <p:nvPicPr>
                      <p:cNvPr id="22" name="Object 2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0487"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1511"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2535"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3559"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4583"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5607"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6631"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4103"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8679"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3480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One Content Image">
    <p:spTree>
      <p:nvGrpSpPr>
        <p:cNvPr id="1" name=""/>
        <p:cNvGrpSpPr/>
        <p:nvPr/>
      </p:nvGrpSpPr>
      <p:grpSpPr>
        <a:xfrm>
          <a:off x="0" y="0"/>
          <a:ext cx="0" cy="0"/>
          <a:chOff x="0" y="0"/>
          <a:chExt cx="0" cy="0"/>
        </a:xfrm>
      </p:grpSpPr>
      <p:sp>
        <p:nvSpPr>
          <p:cNvPr id="3" name="Rectangle 2"/>
          <p:cNvSpPr/>
          <p:nvPr userDrawn="1"/>
        </p:nvSpPr>
        <p:spPr>
          <a:xfrm>
            <a:off x="-1" y="6705600"/>
            <a:ext cx="13442950" cy="154895"/>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graphicFrame>
        <p:nvGraphicFramePr>
          <p:cNvPr id="8" name="Object 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0727"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5" name="Picture Placeholder 4"/>
          <p:cNvSpPr>
            <a:spLocks noGrp="1"/>
          </p:cNvSpPr>
          <p:nvPr>
            <p:ph type="pic" sz="quarter" idx="16"/>
          </p:nvPr>
        </p:nvSpPr>
        <p:spPr bwMode="gray">
          <a:xfrm>
            <a:off x="270000" y="1395414"/>
            <a:ext cx="12912600" cy="5682280"/>
          </a:xfrm>
          <a:prstGeom prst="rect">
            <a:avLst/>
          </a:prstGeom>
          <a:solidFill>
            <a:schemeClr val="accent5">
              <a:lumMod val="60000"/>
              <a:lumOff val="40000"/>
            </a:schemeClr>
          </a:solidFill>
        </p:spPr>
        <p:txBody>
          <a:bodyPr tIns="720000"/>
          <a:lstStyle>
            <a:lvl1pPr marL="0" indent="0"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4" name="Text Placeholder 3"/>
          <p:cNvSpPr>
            <a:spLocks noGrp="1"/>
          </p:cNvSpPr>
          <p:nvPr>
            <p:ph type="body" sz="quarter" idx="10" hasCustomPrompt="1"/>
          </p:nvPr>
        </p:nvSpPr>
        <p:spPr bwMode="gray">
          <a:xfrm>
            <a:off x="2525005" y="2683267"/>
            <a:ext cx="8402590" cy="3106574"/>
          </a:xfrm>
          <a:prstGeom prst="rect">
            <a:avLst/>
          </a:prstGeom>
          <a:ln w="0" cap="flat" cmpd="sng" algn="ctr">
            <a:noFill/>
            <a:prstDash val="solid"/>
            <a:round/>
            <a:headEnd type="none" w="med" len="med"/>
            <a:tailEnd type="none" w="med" len="med"/>
          </a:ln>
        </p:spPr>
        <p:txBody>
          <a:bodyPr anchor="ctr" anchorCtr="1"/>
          <a:lstStyle>
            <a:lvl1pPr algn="ctr">
              <a:lnSpc>
                <a:spcPts val="2000"/>
              </a:lnSpc>
              <a:buNone/>
              <a:defRPr sz="1800" b="0" cap="none" baseline="0">
                <a:solidFill>
                  <a:srgbClr val="FFFFFF"/>
                </a:solidFill>
                <a:latin typeface="+mn-lt"/>
              </a:defRPr>
            </a:lvl1pPr>
          </a:lstStyle>
          <a:p>
            <a:pPr lvl="0"/>
            <a:r>
              <a:rPr lang="en-GB" dirty="0"/>
              <a:t>Body copy </a:t>
            </a:r>
            <a:r>
              <a:rPr lang="en-GB" dirty="0" err="1"/>
              <a:t>Lobor</a:t>
            </a:r>
            <a:r>
              <a:rPr lang="en-GB" dirty="0"/>
              <a:t> sum </a:t>
            </a:r>
            <a:r>
              <a:rPr lang="en-GB" dirty="0" err="1"/>
              <a:t>iliquatue</a:t>
            </a:r>
            <a:r>
              <a:rPr lang="en-GB" dirty="0"/>
              <a:t> </a:t>
            </a:r>
            <a:r>
              <a:rPr lang="en-GB" dirty="0" err="1"/>
              <a:t>facilisi.Ute</a:t>
            </a:r>
            <a:r>
              <a:rPr lang="en-GB" dirty="0"/>
              <a:t> </a:t>
            </a:r>
            <a:r>
              <a:rPr lang="en-GB" dirty="0" err="1"/>
              <a:t>dolessim</a:t>
            </a:r>
            <a:r>
              <a:rPr lang="en-GB" dirty="0"/>
              <a:t> </a:t>
            </a:r>
            <a:r>
              <a:rPr lang="en-GB" dirty="0" err="1"/>
              <a:t>veliqui</a:t>
            </a:r>
            <a:r>
              <a:rPr lang="en-GB" dirty="0"/>
              <a:t> </a:t>
            </a:r>
            <a:r>
              <a:rPr lang="en-GB" dirty="0" err="1"/>
              <a:t>blam</a:t>
            </a:r>
            <a:r>
              <a:rPr lang="en-GB" dirty="0"/>
              <a:t> </a:t>
            </a:r>
            <a:r>
              <a:rPr lang="en-GB" dirty="0" err="1"/>
              <a:t>nosto</a:t>
            </a:r>
            <a:r>
              <a:rPr lang="en-GB" dirty="0"/>
              <a:t> </a:t>
            </a:r>
            <a:r>
              <a:rPr lang="en-GB" dirty="0" err="1"/>
              <a:t>essi</a:t>
            </a:r>
            <a:r>
              <a:rPr lang="en-GB" dirty="0"/>
              <a:t> tie </a:t>
            </a:r>
            <a:r>
              <a:rPr lang="en-GB" dirty="0" err="1"/>
              <a:t>velit</a:t>
            </a:r>
            <a:r>
              <a:rPr lang="en-GB" dirty="0"/>
              <a:t> </a:t>
            </a:r>
            <a:r>
              <a:rPr lang="en-GB" dirty="0" err="1"/>
              <a:t>autpat</a:t>
            </a:r>
            <a:r>
              <a:rPr lang="en-GB" dirty="0"/>
              <a:t>. </a:t>
            </a:r>
            <a:r>
              <a:rPr lang="en-GB" dirty="0" err="1"/>
              <a:t>Ut</a:t>
            </a:r>
            <a:r>
              <a:rPr lang="en-GB" dirty="0"/>
              <a:t> </a:t>
            </a:r>
            <a:r>
              <a:rPr lang="en-GB" dirty="0" err="1"/>
              <a:t>lobore</a:t>
            </a:r>
            <a:r>
              <a:rPr lang="en-GB" dirty="0"/>
              <a:t> </a:t>
            </a:r>
            <a:r>
              <a:rPr lang="en-GB" dirty="0" err="1"/>
              <a:t>doluptatie</a:t>
            </a:r>
            <a:r>
              <a:rPr lang="en-GB" dirty="0"/>
              <a:t> et, con </a:t>
            </a:r>
            <a:r>
              <a:rPr lang="en-GB" dirty="0" err="1"/>
              <a:t>ulpute</a:t>
            </a:r>
            <a:r>
              <a:rPr lang="en-GB" dirty="0"/>
              <a:t> </a:t>
            </a:r>
            <a:r>
              <a:rPr lang="en-GB" dirty="0" err="1"/>
              <a:t>magnis</a:t>
            </a:r>
            <a:r>
              <a:rPr lang="en-GB" dirty="0"/>
              <a:t> </a:t>
            </a:r>
            <a:r>
              <a:rPr lang="en-GB" dirty="0" err="1"/>
              <a:t>amconse</a:t>
            </a:r>
            <a:r>
              <a:rPr lang="en-GB" dirty="0"/>
              <a:t> </a:t>
            </a:r>
            <a:r>
              <a:rPr lang="en-GB" dirty="0" err="1"/>
              <a:t>quisim</a:t>
            </a:r>
            <a:r>
              <a:rPr lang="en-GB" dirty="0"/>
              <a:t> </a:t>
            </a:r>
            <a:r>
              <a:rPr lang="en-GB" dirty="0" err="1"/>
              <a:t>quat</a:t>
            </a:r>
            <a:r>
              <a:rPr lang="en-GB" dirty="0"/>
              <a:t>, </a:t>
            </a:r>
            <a:r>
              <a:rPr lang="en-GB" dirty="0" err="1"/>
              <a:t>suscilla</a:t>
            </a:r>
            <a:r>
              <a:rPr lang="en-GB" dirty="0"/>
              <a:t> </a:t>
            </a:r>
            <a:r>
              <a:rPr lang="en-GB" dirty="0" err="1"/>
              <a:t>facilis</a:t>
            </a:r>
            <a:r>
              <a:rPr lang="en-GB" dirty="0"/>
              <a:t> </a:t>
            </a:r>
            <a:r>
              <a:rPr lang="en-GB" dirty="0" err="1"/>
              <a:t>nonsect</a:t>
            </a:r>
            <a:r>
              <a:rPr lang="en-GB" dirty="0"/>
              <a:t> </a:t>
            </a:r>
            <a:r>
              <a:rPr lang="en-GB" dirty="0" err="1"/>
              <a:t>etueriusto</a:t>
            </a:r>
            <a:r>
              <a:rPr lang="en-GB" dirty="0"/>
              <a:t> </a:t>
            </a:r>
            <a:r>
              <a:rPr lang="en-GB" dirty="0" err="1"/>
              <a:t>doloreet</a:t>
            </a:r>
            <a:r>
              <a:rPr lang="en-GB" dirty="0"/>
              <a:t> </a:t>
            </a:r>
            <a:r>
              <a:rPr lang="en-GB" dirty="0" err="1"/>
              <a:t>alisit</a:t>
            </a:r>
            <a:r>
              <a:rPr lang="en-GB" dirty="0"/>
              <a:t> </a:t>
            </a:r>
            <a:r>
              <a:rPr lang="en-GB" dirty="0" err="1"/>
              <a:t>autpat</a:t>
            </a:r>
            <a:r>
              <a:rPr lang="en-GB" dirty="0"/>
              <a:t>.</a:t>
            </a:r>
          </a:p>
          <a:p>
            <a:pPr lvl="0"/>
            <a:endParaRPr lang="en-GB" dirty="0"/>
          </a:p>
          <a:p>
            <a:pPr lvl="0"/>
            <a:r>
              <a:rPr lang="en-GB" dirty="0" err="1"/>
              <a:t>uismodo</a:t>
            </a:r>
            <a:r>
              <a:rPr lang="en-GB" dirty="0"/>
              <a:t> dip el in </a:t>
            </a:r>
            <a:r>
              <a:rPr lang="en-GB" dirty="0" err="1"/>
              <a:t>exer</a:t>
            </a:r>
            <a:r>
              <a:rPr lang="en-GB" dirty="0"/>
              <a:t> </a:t>
            </a:r>
            <a:r>
              <a:rPr lang="en-GB" dirty="0" err="1"/>
              <a:t>irit</a:t>
            </a:r>
            <a:r>
              <a:rPr lang="en-GB" dirty="0"/>
              <a:t> </a:t>
            </a:r>
            <a:r>
              <a:rPr lang="en-GB" dirty="0" err="1"/>
              <a:t>vel</a:t>
            </a:r>
            <a:r>
              <a:rPr lang="en-GB" dirty="0"/>
              <a:t> </a:t>
            </a:r>
            <a:r>
              <a:rPr lang="en-GB" dirty="0" err="1"/>
              <a:t>irit</a:t>
            </a:r>
            <a:r>
              <a:rPr lang="en-GB" dirty="0"/>
              <a:t> </a:t>
            </a:r>
            <a:r>
              <a:rPr lang="en-GB" dirty="0" err="1"/>
              <a:t>exeros</a:t>
            </a:r>
            <a:r>
              <a:rPr lang="en-GB" dirty="0"/>
              <a:t> </a:t>
            </a:r>
            <a:r>
              <a:rPr lang="en-GB" dirty="0" err="1"/>
              <a:t>nulputem</a:t>
            </a:r>
            <a:r>
              <a:rPr lang="en-GB" dirty="0"/>
              <a:t> </a:t>
            </a:r>
            <a:r>
              <a:rPr lang="en-GB" dirty="0" err="1"/>
              <a:t>iustrud</a:t>
            </a:r>
            <a:r>
              <a:rPr lang="en-GB" dirty="0"/>
              <a:t> do corer </a:t>
            </a:r>
            <a:r>
              <a:rPr lang="en-GB" dirty="0" err="1"/>
              <a:t>ilismod</a:t>
            </a:r>
            <a:r>
              <a:rPr lang="en-GB" dirty="0"/>
              <a:t> </a:t>
            </a:r>
            <a:r>
              <a:rPr lang="en-GB" dirty="0" err="1"/>
              <a:t>eros</a:t>
            </a:r>
            <a:r>
              <a:rPr lang="en-GB" dirty="0"/>
              <a:t> dip </a:t>
            </a:r>
            <a:r>
              <a:rPr lang="en-GB" dirty="0" err="1"/>
              <a:t>essecte</a:t>
            </a:r>
            <a:r>
              <a:rPr lang="en-GB" dirty="0"/>
              <a:t> </a:t>
            </a:r>
            <a:r>
              <a:rPr lang="en-GB" dirty="0" err="1"/>
              <a:t>consequ</a:t>
            </a:r>
            <a:r>
              <a:rPr lang="en-GB" dirty="0"/>
              <a:t> </a:t>
            </a:r>
            <a:r>
              <a:rPr lang="en-GB" dirty="0" err="1"/>
              <a:t>velit</a:t>
            </a:r>
            <a:r>
              <a:rPr lang="en-GB" dirty="0"/>
              <a:t>, </a:t>
            </a:r>
            <a:r>
              <a:rPr lang="en-GB" dirty="0" err="1"/>
              <a:t>dolenis</a:t>
            </a:r>
            <a:r>
              <a:rPr lang="en-GB" dirty="0"/>
              <a:t> </a:t>
            </a:r>
            <a:r>
              <a:rPr lang="en-GB" dirty="0" err="1"/>
              <a:t>nos</a:t>
            </a:r>
            <a:r>
              <a:rPr lang="en-GB" dirty="0"/>
              <a:t> </a:t>
            </a:r>
            <a:r>
              <a:rPr lang="en-GB" dirty="0" err="1"/>
              <a:t>adignim</a:t>
            </a:r>
            <a:r>
              <a:rPr lang="en-GB" dirty="0"/>
              <a:t> </a:t>
            </a:r>
            <a:r>
              <a:rPr lang="en-GB" dirty="0" err="1"/>
              <a:t>duis</a:t>
            </a:r>
            <a:r>
              <a:rPr lang="en-GB" dirty="0"/>
              <a:t> </a:t>
            </a:r>
            <a:r>
              <a:rPr lang="en-GB" dirty="0" err="1"/>
              <a:t>nos</a:t>
            </a:r>
            <a:r>
              <a:rPr lang="en-GB" dirty="0"/>
              <a:t> </a:t>
            </a:r>
            <a:r>
              <a:rPr lang="en-GB" dirty="0" err="1"/>
              <a:t>dolore</a:t>
            </a:r>
            <a:r>
              <a:rPr lang="en-GB" dirty="0"/>
              <a:t> </a:t>
            </a:r>
            <a:r>
              <a:rPr lang="en-GB" dirty="0" err="1"/>
              <a:t>doloreet</a:t>
            </a:r>
            <a:r>
              <a:rPr lang="en-GB" dirty="0"/>
              <a:t> </a:t>
            </a:r>
            <a:r>
              <a:rPr lang="en-GB" dirty="0" err="1"/>
              <a:t>conum</a:t>
            </a:r>
            <a:r>
              <a:rPr lang="en-GB" dirty="0"/>
              <a:t> </a:t>
            </a:r>
            <a:r>
              <a:rPr lang="en-GB" dirty="0" err="1"/>
              <a:t>dolorem</a:t>
            </a:r>
            <a:r>
              <a:rPr lang="en-GB" dirty="0"/>
              <a:t> </a:t>
            </a:r>
            <a:r>
              <a:rPr lang="en-GB" dirty="0" err="1"/>
              <a:t>vullut</a:t>
            </a:r>
            <a:r>
              <a:rPr lang="en-GB" dirty="0"/>
              <a:t> </a:t>
            </a:r>
            <a:r>
              <a:rPr lang="en-GB" dirty="0" err="1"/>
              <a:t>vercill</a:t>
            </a:r>
            <a:r>
              <a:rPr lang="en-GB" dirty="0"/>
              <a:t> </a:t>
            </a:r>
            <a:r>
              <a:rPr lang="en-GB" dirty="0" err="1"/>
              <a:t>utatet</a:t>
            </a:r>
            <a:r>
              <a:rPr lang="en-GB" dirty="0"/>
              <a:t>. XX% Reference copy </a:t>
            </a:r>
            <a:r>
              <a:rPr lang="en-GB" dirty="0" err="1"/>
              <a:t>lobor</a:t>
            </a:r>
            <a:r>
              <a:rPr lang="en-GB" dirty="0"/>
              <a:t> sum </a:t>
            </a:r>
            <a:r>
              <a:rPr lang="en-GB" dirty="0" err="1"/>
              <a:t>iliquatue</a:t>
            </a:r>
            <a:r>
              <a:rPr lang="en-GB" dirty="0"/>
              <a:t> </a:t>
            </a:r>
            <a:r>
              <a:rPr lang="en-GB" dirty="0" err="1"/>
              <a:t>facilisi</a:t>
            </a:r>
            <a:r>
              <a:rPr lang="en-GB" dirty="0"/>
              <a:t>.</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685660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_Full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175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a:ln>
            <a:noFill/>
          </a:ln>
        </p:spPr>
        <p:txBody>
          <a:bodyPr tIns="2520000"/>
          <a:lstStyle>
            <a:lvl1pPr algn="ctr">
              <a:buNone/>
              <a:defRPr sz="1200" i="1">
                <a:solidFill>
                  <a:schemeClr val="bg1"/>
                </a:solidFill>
              </a:defRPr>
            </a:lvl1pPr>
          </a:lstStyle>
          <a:p>
            <a:r>
              <a:rPr lang="en-US" dirty="0"/>
              <a:t>Drag picture to placeholder or click icon to add</a:t>
            </a:r>
          </a:p>
        </p:txBody>
      </p:sp>
      <p:pic>
        <p:nvPicPr>
          <p:cNvPr id="8" name="Picture 7"/>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46890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Full Image Small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277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0"/>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r>
              <a:rPr lang="en-US" dirty="0"/>
              <a:t>Drag picture to placeholder or click icon to add</a:t>
            </a:r>
          </a:p>
        </p:txBody>
      </p:sp>
      <p:sp>
        <p:nvSpPr>
          <p:cNvPr id="17" name="Text Placeholder 16"/>
          <p:cNvSpPr>
            <a:spLocks noGrp="1"/>
          </p:cNvSpPr>
          <p:nvPr>
            <p:ph type="body" sz="quarter" idx="20"/>
          </p:nvPr>
        </p:nvSpPr>
        <p:spPr bwMode="gray">
          <a:xfrm>
            <a:off x="-1" y="5148264"/>
            <a:ext cx="4670104" cy="1921599"/>
          </a:xfrm>
          <a:solidFill>
            <a:srgbClr val="FFFFFF"/>
          </a:solidFill>
          <a:ln>
            <a:noFill/>
          </a:ln>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20" name="Straight Connector 19"/>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1"/>
          </p:nvPr>
        </p:nvSpPr>
        <p:spPr>
          <a:xfrm>
            <a:off x="295275" y="5368925"/>
            <a:ext cx="4159250" cy="1519238"/>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81612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Full 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379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hasCustomPrompt="1"/>
          </p:nvPr>
        </p:nvSpPr>
        <p:spPr bwMode="gray">
          <a:xfrm>
            <a:off x="1" y="0"/>
            <a:ext cx="13442950" cy="7069863"/>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Do not rescale image placeholder.</a:t>
            </a:r>
            <a:endParaRPr lang="en-GB" dirty="0"/>
          </a:p>
        </p:txBody>
      </p:sp>
      <p:sp>
        <p:nvSpPr>
          <p:cNvPr id="17" name="Text Placeholder 16"/>
          <p:cNvSpPr>
            <a:spLocks noGrp="1"/>
          </p:cNvSpPr>
          <p:nvPr>
            <p:ph type="body" sz="quarter" idx="20"/>
          </p:nvPr>
        </p:nvSpPr>
        <p:spPr bwMode="gray">
          <a:xfrm>
            <a:off x="-1" y="4034033"/>
            <a:ext cx="4670102" cy="3035830"/>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3" name="Straight Connector 12"/>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2"/>
          <p:cNvSpPr>
            <a:spLocks noGrp="1"/>
          </p:cNvSpPr>
          <p:nvPr>
            <p:ph type="body" sz="quarter" idx="21"/>
          </p:nvPr>
        </p:nvSpPr>
        <p:spPr>
          <a:xfrm>
            <a:off x="295275" y="4321277"/>
            <a:ext cx="4159250" cy="256688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479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Full 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482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endParaRPr lang="en-US" dirty="0"/>
          </a:p>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pic>
        <p:nvPicPr>
          <p:cNvPr id="10" name="Picture 9"/>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00145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27"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584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6"/>
          </p:nvPr>
        </p:nvSpPr>
        <p:spPr bwMode="gray">
          <a:xfrm>
            <a:off x="373650" y="1395414"/>
            <a:ext cx="12695650" cy="5672136"/>
          </a:xfrm>
          <a:solidFill>
            <a:srgbClr val="DFDEDE"/>
          </a:solidFill>
        </p:spPr>
        <p:txBody>
          <a:bodyPr tIns="180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951592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687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60" y="1395413"/>
            <a:ext cx="12695650" cy="4854575"/>
          </a:xfrm>
          <a:solidFill>
            <a:srgbClr val="DFDEDE"/>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60" y="6379385"/>
            <a:ext cx="12448413" cy="172963"/>
          </a:xfrm>
        </p:spPr>
        <p:txBody>
          <a:bodyPr anchor="t" anchorCtr="0"/>
          <a:lstStyle>
            <a:lvl1pPr algn="l">
              <a:lnSpc>
                <a:spcPts val="1100"/>
              </a:lnSpc>
              <a:buNone/>
              <a:defRPr sz="1000" b="1" baseline="0">
                <a:solidFill>
                  <a:schemeClr val="accent3"/>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60" y="6595263"/>
            <a:ext cx="1244841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24526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Image Smaller Text">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bwMode="gray">
          <a:xfrm>
            <a:off x="381060" y="1395415"/>
            <a:ext cx="12695650" cy="5672135"/>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789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Text Placeholder 16"/>
          <p:cNvSpPr>
            <a:spLocks noGrp="1"/>
          </p:cNvSpPr>
          <p:nvPr>
            <p:ph type="body" sz="quarter" idx="20"/>
          </p:nvPr>
        </p:nvSpPr>
        <p:spPr bwMode="gray">
          <a:xfrm>
            <a:off x="-1" y="5148263"/>
            <a:ext cx="4670102" cy="1919287"/>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9" name="Text Placeholder 2"/>
          <p:cNvSpPr>
            <a:spLocks noGrp="1"/>
          </p:cNvSpPr>
          <p:nvPr>
            <p:ph type="body" sz="quarter" idx="21"/>
          </p:nvPr>
        </p:nvSpPr>
        <p:spPr>
          <a:xfrm>
            <a:off x="381060" y="5326242"/>
            <a:ext cx="4072953" cy="156125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40023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891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Rectangle 16"/>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14" name="Picture Placeholder 13"/>
          <p:cNvSpPr>
            <a:spLocks noGrp="1"/>
          </p:cNvSpPr>
          <p:nvPr>
            <p:ph type="pic" sz="quarter" idx="16"/>
          </p:nvPr>
        </p:nvSpPr>
        <p:spPr bwMode="gray">
          <a:xfrm>
            <a:off x="381060" y="1395414"/>
            <a:ext cx="12695650" cy="5672136"/>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0" name="Text Placeholder 16"/>
          <p:cNvSpPr>
            <a:spLocks noGrp="1"/>
          </p:cNvSpPr>
          <p:nvPr>
            <p:ph type="body" sz="quarter" idx="20"/>
          </p:nvPr>
        </p:nvSpPr>
        <p:spPr bwMode="gray">
          <a:xfrm>
            <a:off x="1" y="4043364"/>
            <a:ext cx="4670102" cy="3024186"/>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4277032"/>
            <a:ext cx="4072953" cy="261046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9063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One Content and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994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8"/>
          </p:nvPr>
        </p:nvSpPr>
        <p:spPr bwMode="gray">
          <a:xfrm>
            <a:off x="4670103" y="1395413"/>
            <a:ext cx="8406608" cy="4854576"/>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1395413"/>
            <a:ext cx="4072953" cy="485457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4001268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hree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096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1395413"/>
            <a:ext cx="4119682"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59" y="6088456"/>
            <a:ext cx="414000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59" y="6307093"/>
            <a:ext cx="414000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71689" y="1395413"/>
            <a:ext cx="4113860"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5" name="Text Placeholder 13"/>
          <p:cNvSpPr>
            <a:spLocks noGrp="1"/>
          </p:cNvSpPr>
          <p:nvPr>
            <p:ph type="body" sz="quarter" idx="20" hasCustomPrompt="1"/>
          </p:nvPr>
        </p:nvSpPr>
        <p:spPr bwMode="gray">
          <a:xfrm>
            <a:off x="4669371" y="6089726"/>
            <a:ext cx="412876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69371" y="6267179"/>
            <a:ext cx="412876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1395413"/>
            <a:ext cx="4130268"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8" name="Text Placeholder 13"/>
          <p:cNvSpPr>
            <a:spLocks noGrp="1"/>
          </p:cNvSpPr>
          <p:nvPr>
            <p:ph type="body" sz="quarter" idx="23" hasCustomPrompt="1"/>
          </p:nvPr>
        </p:nvSpPr>
        <p:spPr bwMode="gray">
          <a:xfrm>
            <a:off x="8946441" y="6089726"/>
            <a:ext cx="416561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6441" y="6267179"/>
            <a:ext cx="416561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99072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Six Image Caption">
    <p:spTree>
      <p:nvGrpSpPr>
        <p:cNvPr id="1" name=""/>
        <p:cNvGrpSpPr/>
        <p:nvPr/>
      </p:nvGrpSpPr>
      <p:grpSpPr>
        <a:xfrm>
          <a:off x="0" y="0"/>
          <a:ext cx="0" cy="0"/>
          <a:chOff x="0" y="0"/>
          <a:chExt cx="0" cy="0"/>
        </a:xfrm>
      </p:grpSpPr>
      <p:sp>
        <p:nvSpPr>
          <p:cNvPr id="5" name="Picture Placeholder 4"/>
          <p:cNvSpPr>
            <a:spLocks noGrp="1"/>
          </p:cNvSpPr>
          <p:nvPr>
            <p:ph type="pic" sz="quarter" idx="34"/>
          </p:nvPr>
        </p:nvSpPr>
        <p:spPr>
          <a:xfrm>
            <a:off x="501968"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199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501969"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501969"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0" name="Picture Placeholder 4"/>
          <p:cNvSpPr>
            <a:spLocks noGrp="1"/>
          </p:cNvSpPr>
          <p:nvPr>
            <p:ph type="pic" sz="quarter" idx="37"/>
          </p:nvPr>
        </p:nvSpPr>
        <p:spPr>
          <a:xfrm>
            <a:off x="2605087"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1" name="Text Placeholder 13"/>
          <p:cNvSpPr>
            <a:spLocks noGrp="1"/>
          </p:cNvSpPr>
          <p:nvPr>
            <p:ph type="body" sz="quarter" idx="38" hasCustomPrompt="1"/>
          </p:nvPr>
        </p:nvSpPr>
        <p:spPr bwMode="gray">
          <a:xfrm>
            <a:off x="2605089"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2605089"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3" name="Picture Placeholder 4"/>
          <p:cNvSpPr>
            <a:spLocks noGrp="1"/>
          </p:cNvSpPr>
          <p:nvPr>
            <p:ph type="pic" sz="quarter" idx="40"/>
          </p:nvPr>
        </p:nvSpPr>
        <p:spPr>
          <a:xfrm>
            <a:off x="4708206"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4" name="Text Placeholder 13"/>
          <p:cNvSpPr>
            <a:spLocks noGrp="1"/>
          </p:cNvSpPr>
          <p:nvPr>
            <p:ph type="body" sz="quarter" idx="41" hasCustomPrompt="1"/>
          </p:nvPr>
        </p:nvSpPr>
        <p:spPr bwMode="gray">
          <a:xfrm>
            <a:off x="4708208"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4708208"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6" name="Picture Placeholder 4"/>
          <p:cNvSpPr>
            <a:spLocks noGrp="1"/>
          </p:cNvSpPr>
          <p:nvPr>
            <p:ph type="pic" sz="quarter" idx="43"/>
          </p:nvPr>
        </p:nvSpPr>
        <p:spPr>
          <a:xfrm>
            <a:off x="6811325"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7" name="Text Placeholder 13"/>
          <p:cNvSpPr>
            <a:spLocks noGrp="1"/>
          </p:cNvSpPr>
          <p:nvPr>
            <p:ph type="body" sz="quarter" idx="44" hasCustomPrompt="1"/>
          </p:nvPr>
        </p:nvSpPr>
        <p:spPr bwMode="gray">
          <a:xfrm>
            <a:off x="6811327"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6811327"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9" name="Picture Placeholder 4"/>
          <p:cNvSpPr>
            <a:spLocks noGrp="1"/>
          </p:cNvSpPr>
          <p:nvPr>
            <p:ph type="pic" sz="quarter" idx="46"/>
          </p:nvPr>
        </p:nvSpPr>
        <p:spPr>
          <a:xfrm>
            <a:off x="8914444"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0" name="Text Placeholder 13"/>
          <p:cNvSpPr>
            <a:spLocks noGrp="1"/>
          </p:cNvSpPr>
          <p:nvPr>
            <p:ph type="body" sz="quarter" idx="47" hasCustomPrompt="1"/>
          </p:nvPr>
        </p:nvSpPr>
        <p:spPr bwMode="gray">
          <a:xfrm>
            <a:off x="8914445"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8914445"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2" name="Picture Placeholder 4"/>
          <p:cNvSpPr>
            <a:spLocks noGrp="1"/>
          </p:cNvSpPr>
          <p:nvPr>
            <p:ph type="pic" sz="quarter" idx="49"/>
          </p:nvPr>
        </p:nvSpPr>
        <p:spPr>
          <a:xfrm>
            <a:off x="11017562"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3" name="Text Placeholder 13"/>
          <p:cNvSpPr>
            <a:spLocks noGrp="1"/>
          </p:cNvSpPr>
          <p:nvPr>
            <p:ph type="body" sz="quarter" idx="50" hasCustomPrompt="1"/>
          </p:nvPr>
        </p:nvSpPr>
        <p:spPr bwMode="gray">
          <a:xfrm>
            <a:off x="11017563"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4" name="Text Placeholder 13"/>
          <p:cNvSpPr>
            <a:spLocks noGrp="1"/>
          </p:cNvSpPr>
          <p:nvPr>
            <p:ph type="body" sz="quarter" idx="51" hasCustomPrompt="1"/>
          </p:nvPr>
        </p:nvSpPr>
        <p:spPr bwMode="gray">
          <a:xfrm>
            <a:off x="11017563"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5773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Six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3015"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9928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9928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1" name="Text Placeholder 13"/>
          <p:cNvSpPr>
            <a:spLocks noGrp="1"/>
          </p:cNvSpPr>
          <p:nvPr>
            <p:ph type="body" sz="quarter" idx="38" hasCustomPrompt="1"/>
          </p:nvPr>
        </p:nvSpPr>
        <p:spPr bwMode="gray">
          <a:xfrm>
            <a:off x="333555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333555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4" name="Text Placeholder 13"/>
          <p:cNvSpPr>
            <a:spLocks noGrp="1"/>
          </p:cNvSpPr>
          <p:nvPr>
            <p:ph type="body" sz="quarter" idx="41" hasCustomPrompt="1"/>
          </p:nvPr>
        </p:nvSpPr>
        <p:spPr bwMode="gray">
          <a:xfrm>
            <a:off x="56782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56782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7" name="Text Placeholder 13"/>
          <p:cNvSpPr>
            <a:spLocks noGrp="1"/>
          </p:cNvSpPr>
          <p:nvPr>
            <p:ph type="body" sz="quarter" idx="44" hasCustomPrompt="1"/>
          </p:nvPr>
        </p:nvSpPr>
        <p:spPr bwMode="gray">
          <a:xfrm>
            <a:off x="804399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804399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0" name="Text Placeholder 13"/>
          <p:cNvSpPr>
            <a:spLocks noGrp="1"/>
          </p:cNvSpPr>
          <p:nvPr>
            <p:ph type="body" sz="quarter" idx="47" hasCustomPrompt="1"/>
          </p:nvPr>
        </p:nvSpPr>
        <p:spPr bwMode="gray">
          <a:xfrm>
            <a:off x="10364114"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10364114"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41" name="Picture Placeholder 4">
            <a:extLst>
              <a:ext uri="{FF2B5EF4-FFF2-40B4-BE49-F238E27FC236}">
                <a16:creationId xmlns:a16="http://schemas.microsoft.com/office/drawing/2014/main" id="{D675102D-F8AF-1A42-AF58-AF595E1A86B6}"/>
              </a:ext>
            </a:extLst>
          </p:cNvPr>
          <p:cNvSpPr>
            <a:spLocks noGrp="1"/>
          </p:cNvSpPr>
          <p:nvPr>
            <p:ph type="pic" sz="quarter" idx="34"/>
          </p:nvPr>
        </p:nvSpPr>
        <p:spPr>
          <a:xfrm>
            <a:off x="9928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3" name="Picture Placeholder 4">
            <a:extLst>
              <a:ext uri="{FF2B5EF4-FFF2-40B4-BE49-F238E27FC236}">
                <a16:creationId xmlns:a16="http://schemas.microsoft.com/office/drawing/2014/main" id="{D266B7EF-7AE6-8044-AF46-702E715E4028}"/>
              </a:ext>
            </a:extLst>
          </p:cNvPr>
          <p:cNvSpPr>
            <a:spLocks noGrp="1"/>
          </p:cNvSpPr>
          <p:nvPr>
            <p:ph type="pic" sz="quarter" idx="49"/>
          </p:nvPr>
        </p:nvSpPr>
        <p:spPr>
          <a:xfrm>
            <a:off x="33355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4" name="Picture Placeholder 4">
            <a:extLst>
              <a:ext uri="{FF2B5EF4-FFF2-40B4-BE49-F238E27FC236}">
                <a16:creationId xmlns:a16="http://schemas.microsoft.com/office/drawing/2014/main" id="{3F488D85-408E-A64D-A147-547C3EB75E4E}"/>
              </a:ext>
            </a:extLst>
          </p:cNvPr>
          <p:cNvSpPr>
            <a:spLocks noGrp="1"/>
          </p:cNvSpPr>
          <p:nvPr>
            <p:ph type="pic" sz="quarter" idx="50"/>
          </p:nvPr>
        </p:nvSpPr>
        <p:spPr>
          <a:xfrm>
            <a:off x="56782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5" name="Picture Placeholder 4">
            <a:extLst>
              <a:ext uri="{FF2B5EF4-FFF2-40B4-BE49-F238E27FC236}">
                <a16:creationId xmlns:a16="http://schemas.microsoft.com/office/drawing/2014/main" id="{44A70738-7C8D-4340-AE22-4B0D5111F4BB}"/>
              </a:ext>
            </a:extLst>
          </p:cNvPr>
          <p:cNvSpPr>
            <a:spLocks noGrp="1"/>
          </p:cNvSpPr>
          <p:nvPr>
            <p:ph type="pic" sz="quarter" idx="51"/>
          </p:nvPr>
        </p:nvSpPr>
        <p:spPr>
          <a:xfrm>
            <a:off x="80209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6" name="Picture Placeholder 4">
            <a:extLst>
              <a:ext uri="{FF2B5EF4-FFF2-40B4-BE49-F238E27FC236}">
                <a16:creationId xmlns:a16="http://schemas.microsoft.com/office/drawing/2014/main" id="{524A5C11-CBAB-0E4A-97AD-412F6CD155A5}"/>
              </a:ext>
            </a:extLst>
          </p:cNvPr>
          <p:cNvSpPr>
            <a:spLocks noGrp="1"/>
          </p:cNvSpPr>
          <p:nvPr>
            <p:ph type="pic" sz="quarter" idx="52"/>
          </p:nvPr>
        </p:nvSpPr>
        <p:spPr>
          <a:xfrm>
            <a:off x="10363658"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Tree>
    <p:extLst>
      <p:ext uri="{BB962C8B-B14F-4D97-AF65-F5344CB8AC3E}">
        <p14:creationId xmlns:p14="http://schemas.microsoft.com/office/powerpoint/2010/main" val="4281939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4"/>
          <p:cNvSpPr>
            <a:spLocks noGrp="1"/>
          </p:cNvSpPr>
          <p:nvPr>
            <p:ph type="pic" sz="quarter" idx="34"/>
          </p:nvPr>
        </p:nvSpPr>
        <p:spPr>
          <a:xfrm>
            <a:off x="501968"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50196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50196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0" name="Picture Placeholder 4"/>
          <p:cNvSpPr>
            <a:spLocks noGrp="1"/>
          </p:cNvSpPr>
          <p:nvPr>
            <p:ph type="pic" sz="quarter" idx="37"/>
          </p:nvPr>
        </p:nvSpPr>
        <p:spPr>
          <a:xfrm>
            <a:off x="2605087"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1" name="Text Placeholder 13"/>
          <p:cNvSpPr>
            <a:spLocks noGrp="1"/>
          </p:cNvSpPr>
          <p:nvPr>
            <p:ph type="body" sz="quarter" idx="38" hasCustomPrompt="1"/>
          </p:nvPr>
        </p:nvSpPr>
        <p:spPr bwMode="gray">
          <a:xfrm>
            <a:off x="260508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260508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4"/>
          <p:cNvSpPr>
            <a:spLocks noGrp="1"/>
          </p:cNvSpPr>
          <p:nvPr>
            <p:ph type="pic" sz="quarter" idx="40"/>
          </p:nvPr>
        </p:nvSpPr>
        <p:spPr>
          <a:xfrm>
            <a:off x="4708206"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1" hasCustomPrompt="1"/>
          </p:nvPr>
        </p:nvSpPr>
        <p:spPr bwMode="gray">
          <a:xfrm>
            <a:off x="4708208"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4708208"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6" name="Picture Placeholder 4"/>
          <p:cNvSpPr>
            <a:spLocks noGrp="1"/>
          </p:cNvSpPr>
          <p:nvPr>
            <p:ph type="pic" sz="quarter" idx="43"/>
          </p:nvPr>
        </p:nvSpPr>
        <p:spPr>
          <a:xfrm>
            <a:off x="6811325"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7" name="Text Placeholder 13"/>
          <p:cNvSpPr>
            <a:spLocks noGrp="1"/>
          </p:cNvSpPr>
          <p:nvPr>
            <p:ph type="body" sz="quarter" idx="44" hasCustomPrompt="1"/>
          </p:nvPr>
        </p:nvSpPr>
        <p:spPr bwMode="gray">
          <a:xfrm>
            <a:off x="6811327"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6811327"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Picture Placeholder 4"/>
          <p:cNvSpPr>
            <a:spLocks noGrp="1"/>
          </p:cNvSpPr>
          <p:nvPr>
            <p:ph type="pic" sz="quarter" idx="46"/>
          </p:nvPr>
        </p:nvSpPr>
        <p:spPr>
          <a:xfrm>
            <a:off x="8914444"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0" name="Text Placeholder 13"/>
          <p:cNvSpPr>
            <a:spLocks noGrp="1"/>
          </p:cNvSpPr>
          <p:nvPr>
            <p:ph type="body" sz="quarter" idx="47" hasCustomPrompt="1"/>
          </p:nvPr>
        </p:nvSpPr>
        <p:spPr bwMode="gray">
          <a:xfrm>
            <a:off x="8914445"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1" name="Text Placeholder 13"/>
          <p:cNvSpPr>
            <a:spLocks noGrp="1"/>
          </p:cNvSpPr>
          <p:nvPr>
            <p:ph type="body" sz="quarter" idx="48" hasCustomPrompt="1"/>
          </p:nvPr>
        </p:nvSpPr>
        <p:spPr bwMode="gray">
          <a:xfrm>
            <a:off x="8914445"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11017562"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1017563"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1017563"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87769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97271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97271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1" name="Text Placeholder 13"/>
          <p:cNvSpPr>
            <a:spLocks noGrp="1"/>
          </p:cNvSpPr>
          <p:nvPr>
            <p:ph type="body" sz="quarter" idx="38" hasCustomPrompt="1"/>
          </p:nvPr>
        </p:nvSpPr>
        <p:spPr bwMode="gray">
          <a:xfrm>
            <a:off x="331967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331967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13"/>
          <p:cNvSpPr>
            <a:spLocks noGrp="1"/>
          </p:cNvSpPr>
          <p:nvPr>
            <p:ph type="body" sz="quarter" idx="41" hasCustomPrompt="1"/>
          </p:nvPr>
        </p:nvSpPr>
        <p:spPr bwMode="gray">
          <a:xfrm>
            <a:off x="5671597"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5671597"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4" hasCustomPrompt="1"/>
          </p:nvPr>
        </p:nvSpPr>
        <p:spPr bwMode="gray">
          <a:xfrm>
            <a:off x="8023523"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8023523"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97271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0375449"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0375449"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2" name="Picture Placeholder 4">
            <a:extLst>
              <a:ext uri="{FF2B5EF4-FFF2-40B4-BE49-F238E27FC236}">
                <a16:creationId xmlns:a16="http://schemas.microsoft.com/office/drawing/2014/main" id="{CB8DBDC6-FC34-BD4E-A8E9-0AC8D1010826}"/>
              </a:ext>
            </a:extLst>
          </p:cNvPr>
          <p:cNvSpPr>
            <a:spLocks noGrp="1"/>
          </p:cNvSpPr>
          <p:nvPr>
            <p:ph type="pic" sz="quarter" idx="52"/>
          </p:nvPr>
        </p:nvSpPr>
        <p:spPr>
          <a:xfrm>
            <a:off x="331967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6" name="Picture Placeholder 4">
            <a:extLst>
              <a:ext uri="{FF2B5EF4-FFF2-40B4-BE49-F238E27FC236}">
                <a16:creationId xmlns:a16="http://schemas.microsoft.com/office/drawing/2014/main" id="{33E43D45-5FF5-B943-9977-6ACE60DA49A5}"/>
              </a:ext>
            </a:extLst>
          </p:cNvPr>
          <p:cNvSpPr>
            <a:spLocks noGrp="1"/>
          </p:cNvSpPr>
          <p:nvPr>
            <p:ph type="pic" sz="quarter" idx="53"/>
          </p:nvPr>
        </p:nvSpPr>
        <p:spPr>
          <a:xfrm>
            <a:off x="566663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7" name="Picture Placeholder 4">
            <a:extLst>
              <a:ext uri="{FF2B5EF4-FFF2-40B4-BE49-F238E27FC236}">
                <a16:creationId xmlns:a16="http://schemas.microsoft.com/office/drawing/2014/main" id="{86FEE17F-FDFA-E241-B700-45953D3FE10C}"/>
              </a:ext>
            </a:extLst>
          </p:cNvPr>
          <p:cNvSpPr>
            <a:spLocks noGrp="1"/>
          </p:cNvSpPr>
          <p:nvPr>
            <p:ph type="pic" sz="quarter" idx="54"/>
          </p:nvPr>
        </p:nvSpPr>
        <p:spPr>
          <a:xfrm>
            <a:off x="801359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8" name="Picture Placeholder 4">
            <a:extLst>
              <a:ext uri="{FF2B5EF4-FFF2-40B4-BE49-F238E27FC236}">
                <a16:creationId xmlns:a16="http://schemas.microsoft.com/office/drawing/2014/main" id="{5893B0D9-9243-5D40-9F7D-8F6D80227672}"/>
              </a:ext>
            </a:extLst>
          </p:cNvPr>
          <p:cNvSpPr>
            <a:spLocks noGrp="1"/>
          </p:cNvSpPr>
          <p:nvPr>
            <p:ph type="pic" sz="quarter" idx="55"/>
          </p:nvPr>
        </p:nvSpPr>
        <p:spPr>
          <a:xfrm>
            <a:off x="1036055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Tree>
    <p:extLst>
      <p:ext uri="{BB962C8B-B14F-4D97-AF65-F5344CB8AC3E}">
        <p14:creationId xmlns:p14="http://schemas.microsoft.com/office/powerpoint/2010/main" val="156154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6151"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9256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4"/>
          <p:cNvSpPr>
            <a:spLocks noGrp="1"/>
          </p:cNvSpPr>
          <p:nvPr>
            <p:ph type="pic" sz="quarter" idx="34"/>
          </p:nvPr>
        </p:nvSpPr>
        <p:spPr>
          <a:xfrm>
            <a:off x="1722249"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4"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7" name="Picture Placeholder 4"/>
          <p:cNvSpPr>
            <a:spLocks noGrp="1"/>
          </p:cNvSpPr>
          <p:nvPr>
            <p:ph type="pic" sz="quarter" idx="37"/>
          </p:nvPr>
        </p:nvSpPr>
        <p:spPr>
          <a:xfrm>
            <a:off x="3825368"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0" name="Picture Placeholder 4"/>
          <p:cNvSpPr>
            <a:spLocks noGrp="1"/>
          </p:cNvSpPr>
          <p:nvPr>
            <p:ph type="pic" sz="quarter" idx="40"/>
          </p:nvPr>
        </p:nvSpPr>
        <p:spPr>
          <a:xfrm>
            <a:off x="5928487"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3" name="Picture Placeholder 4"/>
          <p:cNvSpPr>
            <a:spLocks noGrp="1"/>
          </p:cNvSpPr>
          <p:nvPr>
            <p:ph type="pic" sz="quarter" idx="43"/>
          </p:nvPr>
        </p:nvSpPr>
        <p:spPr>
          <a:xfrm>
            <a:off x="8031606"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4" hasCustomPrompt="1"/>
          </p:nvPr>
        </p:nvSpPr>
        <p:spPr bwMode="gray">
          <a:xfrm>
            <a:off x="1732704"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46"/>
          </p:nvPr>
        </p:nvSpPr>
        <p:spPr>
          <a:xfrm>
            <a:off x="10134725"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5" name="Picture Placeholder 4"/>
          <p:cNvSpPr>
            <a:spLocks noGrp="1"/>
          </p:cNvSpPr>
          <p:nvPr>
            <p:ph type="pic" sz="quarter" idx="47"/>
          </p:nvPr>
        </p:nvSpPr>
        <p:spPr>
          <a:xfrm>
            <a:off x="1722249"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6" name="Picture Placeholder 4"/>
          <p:cNvSpPr>
            <a:spLocks noGrp="1"/>
          </p:cNvSpPr>
          <p:nvPr>
            <p:ph type="pic" sz="quarter" idx="48"/>
          </p:nvPr>
        </p:nvSpPr>
        <p:spPr>
          <a:xfrm>
            <a:off x="3825368"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7" name="Picture Placeholder 4"/>
          <p:cNvSpPr>
            <a:spLocks noGrp="1"/>
          </p:cNvSpPr>
          <p:nvPr>
            <p:ph type="pic" sz="quarter" idx="49"/>
          </p:nvPr>
        </p:nvSpPr>
        <p:spPr>
          <a:xfrm>
            <a:off x="5928487"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8" name="Picture Placeholder 4"/>
          <p:cNvSpPr>
            <a:spLocks noGrp="1"/>
          </p:cNvSpPr>
          <p:nvPr>
            <p:ph type="pic" sz="quarter" idx="50"/>
          </p:nvPr>
        </p:nvSpPr>
        <p:spPr>
          <a:xfrm>
            <a:off x="8031606"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9" name="Picture Placeholder 4"/>
          <p:cNvSpPr>
            <a:spLocks noGrp="1"/>
          </p:cNvSpPr>
          <p:nvPr>
            <p:ph type="pic" sz="quarter" idx="51"/>
          </p:nvPr>
        </p:nvSpPr>
        <p:spPr>
          <a:xfrm>
            <a:off x="10134725"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0" name="Text Placeholder 13"/>
          <p:cNvSpPr>
            <a:spLocks noGrp="1"/>
          </p:cNvSpPr>
          <p:nvPr>
            <p:ph type="body" sz="quarter" idx="52" hasCustomPrompt="1"/>
          </p:nvPr>
        </p:nvSpPr>
        <p:spPr bwMode="gray">
          <a:xfrm>
            <a:off x="3825368"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53" hasCustomPrompt="1"/>
          </p:nvPr>
        </p:nvSpPr>
        <p:spPr bwMode="gray">
          <a:xfrm>
            <a:off x="5928487"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2" name="Text Placeholder 13"/>
          <p:cNvSpPr>
            <a:spLocks noGrp="1"/>
          </p:cNvSpPr>
          <p:nvPr>
            <p:ph type="body" sz="quarter" idx="54" hasCustomPrompt="1"/>
          </p:nvPr>
        </p:nvSpPr>
        <p:spPr bwMode="gray">
          <a:xfrm>
            <a:off x="8031606"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3" name="Text Placeholder 13"/>
          <p:cNvSpPr>
            <a:spLocks noGrp="1"/>
          </p:cNvSpPr>
          <p:nvPr>
            <p:ph type="body" sz="quarter" idx="55" hasCustomPrompt="1"/>
          </p:nvPr>
        </p:nvSpPr>
        <p:spPr bwMode="gray">
          <a:xfrm>
            <a:off x="10145180"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56" hasCustomPrompt="1"/>
          </p:nvPr>
        </p:nvSpPr>
        <p:spPr bwMode="gray">
          <a:xfrm>
            <a:off x="1732704"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5" name="Text Placeholder 13"/>
          <p:cNvSpPr>
            <a:spLocks noGrp="1"/>
          </p:cNvSpPr>
          <p:nvPr>
            <p:ph type="body" sz="quarter" idx="57" hasCustomPrompt="1"/>
          </p:nvPr>
        </p:nvSpPr>
        <p:spPr bwMode="gray">
          <a:xfrm>
            <a:off x="3825368"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6" name="Text Placeholder 13"/>
          <p:cNvSpPr>
            <a:spLocks noGrp="1"/>
          </p:cNvSpPr>
          <p:nvPr>
            <p:ph type="body" sz="quarter" idx="58" hasCustomPrompt="1"/>
          </p:nvPr>
        </p:nvSpPr>
        <p:spPr bwMode="gray">
          <a:xfrm>
            <a:off x="5928487"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59" hasCustomPrompt="1"/>
          </p:nvPr>
        </p:nvSpPr>
        <p:spPr bwMode="gray">
          <a:xfrm>
            <a:off x="8031606"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8" name="Text Placeholder 13"/>
          <p:cNvSpPr>
            <a:spLocks noGrp="1"/>
          </p:cNvSpPr>
          <p:nvPr>
            <p:ph type="body" sz="quarter" idx="60" hasCustomPrompt="1"/>
          </p:nvPr>
        </p:nvSpPr>
        <p:spPr bwMode="gray">
          <a:xfrm>
            <a:off x="10145180"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Tree>
    <p:extLst>
      <p:ext uri="{BB962C8B-B14F-4D97-AF65-F5344CB8AC3E}">
        <p14:creationId xmlns:p14="http://schemas.microsoft.com/office/powerpoint/2010/main" val="217295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4"/>
          <p:cNvSpPr>
            <a:spLocks noGrp="1"/>
          </p:cNvSpPr>
          <p:nvPr>
            <p:ph type="pic" sz="quarter" idx="34"/>
          </p:nvPr>
        </p:nvSpPr>
        <p:spPr>
          <a:xfrm>
            <a:off x="499440"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4" name="Text Placeholder 13"/>
          <p:cNvSpPr>
            <a:spLocks noGrp="1"/>
          </p:cNvSpPr>
          <p:nvPr>
            <p:ph type="body" sz="quarter" idx="35" hasCustomPrompt="1"/>
          </p:nvPr>
        </p:nvSpPr>
        <p:spPr bwMode="gray">
          <a:xfrm>
            <a:off x="499440"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 name="Text Placeholder 13"/>
          <p:cNvSpPr>
            <a:spLocks noGrp="1"/>
          </p:cNvSpPr>
          <p:nvPr>
            <p:ph type="body" sz="quarter" idx="36" hasCustomPrompt="1"/>
          </p:nvPr>
        </p:nvSpPr>
        <p:spPr bwMode="gray">
          <a:xfrm>
            <a:off x="499440"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2" name="Picture Placeholder 4"/>
          <p:cNvSpPr>
            <a:spLocks noGrp="1"/>
          </p:cNvSpPr>
          <p:nvPr>
            <p:ph type="pic" sz="quarter" idx="37"/>
          </p:nvPr>
        </p:nvSpPr>
        <p:spPr>
          <a:xfrm>
            <a:off x="3671214"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3" name="Picture Placeholder 4"/>
          <p:cNvSpPr>
            <a:spLocks noGrp="1"/>
          </p:cNvSpPr>
          <p:nvPr>
            <p:ph type="pic" sz="quarter" idx="38"/>
          </p:nvPr>
        </p:nvSpPr>
        <p:spPr>
          <a:xfrm>
            <a:off x="6842988"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4" name="Picture Placeholder 4"/>
          <p:cNvSpPr>
            <a:spLocks noGrp="1"/>
          </p:cNvSpPr>
          <p:nvPr>
            <p:ph type="pic" sz="quarter" idx="39"/>
          </p:nvPr>
        </p:nvSpPr>
        <p:spPr>
          <a:xfrm>
            <a:off x="10014761"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40" hasCustomPrompt="1"/>
          </p:nvPr>
        </p:nvSpPr>
        <p:spPr bwMode="gray">
          <a:xfrm>
            <a:off x="3671214"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41" hasCustomPrompt="1"/>
          </p:nvPr>
        </p:nvSpPr>
        <p:spPr bwMode="gray">
          <a:xfrm>
            <a:off x="3671214"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2" hasCustomPrompt="1"/>
          </p:nvPr>
        </p:nvSpPr>
        <p:spPr bwMode="gray">
          <a:xfrm>
            <a:off x="6842988"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3" hasCustomPrompt="1"/>
          </p:nvPr>
        </p:nvSpPr>
        <p:spPr bwMode="gray">
          <a:xfrm>
            <a:off x="6842988"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Text Placeholder 13"/>
          <p:cNvSpPr>
            <a:spLocks noGrp="1"/>
          </p:cNvSpPr>
          <p:nvPr>
            <p:ph type="body" sz="quarter" idx="44" hasCustomPrompt="1"/>
          </p:nvPr>
        </p:nvSpPr>
        <p:spPr bwMode="gray">
          <a:xfrm>
            <a:off x="10014761"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45" hasCustomPrompt="1"/>
          </p:nvPr>
        </p:nvSpPr>
        <p:spPr bwMode="gray">
          <a:xfrm>
            <a:off x="10014761"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150874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Picture Placeholder 4"/>
          <p:cNvSpPr>
            <a:spLocks noGrp="1"/>
          </p:cNvSpPr>
          <p:nvPr>
            <p:ph type="pic" sz="quarter" idx="34"/>
          </p:nvPr>
        </p:nvSpPr>
        <p:spPr>
          <a:xfrm>
            <a:off x="288956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8" name="Picture Placeholder 4"/>
          <p:cNvSpPr>
            <a:spLocks noGrp="1"/>
          </p:cNvSpPr>
          <p:nvPr>
            <p:ph type="pic" sz="quarter" idx="35"/>
          </p:nvPr>
        </p:nvSpPr>
        <p:spPr>
          <a:xfrm>
            <a:off x="680397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13"/>
          <p:cNvSpPr>
            <a:spLocks noGrp="1"/>
          </p:cNvSpPr>
          <p:nvPr>
            <p:ph type="body" sz="quarter" idx="36" hasCustomPrompt="1"/>
          </p:nvPr>
        </p:nvSpPr>
        <p:spPr bwMode="gray">
          <a:xfrm>
            <a:off x="10718384" y="622299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37" hasCustomPrompt="1"/>
          </p:nvPr>
        </p:nvSpPr>
        <p:spPr bwMode="gray">
          <a:xfrm>
            <a:off x="10718384" y="643558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2" name="Text Placeholder 13"/>
          <p:cNvSpPr>
            <a:spLocks noGrp="1"/>
          </p:cNvSpPr>
          <p:nvPr>
            <p:ph type="body" sz="quarter" idx="38" hasCustomPrompt="1"/>
          </p:nvPr>
        </p:nvSpPr>
        <p:spPr bwMode="gray">
          <a:xfrm>
            <a:off x="862302" y="6222999"/>
            <a:ext cx="1862578" cy="152078"/>
          </a:xfrm>
        </p:spPr>
        <p:txBody>
          <a:bodyPr anchor="t" anchorCtr="0"/>
          <a:lstStyle>
            <a:lvl1pPr algn="r">
              <a:lnSpc>
                <a:spcPts val="1100"/>
              </a:lnSpc>
              <a:buNone/>
              <a:defRPr sz="1000" b="1" baseline="0">
                <a:solidFill>
                  <a:schemeClr val="tx1"/>
                </a:solidFill>
              </a:defRPr>
            </a:lvl1pPr>
          </a:lstStyle>
          <a:p>
            <a:pPr lvl="0"/>
            <a:r>
              <a:rPr lang="en-GB" dirty="0"/>
              <a:t>Sub Section Title</a:t>
            </a:r>
          </a:p>
        </p:txBody>
      </p:sp>
      <p:sp>
        <p:nvSpPr>
          <p:cNvPr id="13" name="Text Placeholder 13"/>
          <p:cNvSpPr>
            <a:spLocks noGrp="1"/>
          </p:cNvSpPr>
          <p:nvPr>
            <p:ph type="body" sz="quarter" idx="39" hasCustomPrompt="1"/>
          </p:nvPr>
        </p:nvSpPr>
        <p:spPr bwMode="gray">
          <a:xfrm>
            <a:off x="862302" y="6435589"/>
            <a:ext cx="1862578" cy="369882"/>
          </a:xfrm>
        </p:spPr>
        <p:txBody>
          <a:bodyPr anchor="t" anchorCtr="0"/>
          <a:lstStyle>
            <a:lvl1pPr marL="0" indent="0" algn="r">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07331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70000" y="270000"/>
            <a:ext cx="12413343" cy="297159"/>
          </a:xfrm>
        </p:spPr>
        <p:txBody>
          <a:bodyPr/>
          <a:lstStyle/>
          <a:p>
            <a:r>
              <a:rPr lang="en-US" dirty="0"/>
              <a:t>Click to edit Master title style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34"/>
          </p:nvPr>
        </p:nvSpPr>
        <p:spPr>
          <a:xfrm>
            <a:off x="928522"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5" name="Picture Placeholder 4"/>
          <p:cNvSpPr>
            <a:spLocks noGrp="1"/>
          </p:cNvSpPr>
          <p:nvPr>
            <p:ph type="pic" sz="quarter" idx="35"/>
          </p:nvPr>
        </p:nvSpPr>
        <p:spPr>
          <a:xfrm>
            <a:off x="4308784"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6" name="Picture Placeholder 4"/>
          <p:cNvSpPr>
            <a:spLocks noGrp="1"/>
          </p:cNvSpPr>
          <p:nvPr>
            <p:ph type="pic" sz="quarter" idx="36"/>
          </p:nvPr>
        </p:nvSpPr>
        <p:spPr>
          <a:xfrm>
            <a:off x="7910632"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7" name="Picture Placeholder 4"/>
          <p:cNvSpPr>
            <a:spLocks noGrp="1"/>
          </p:cNvSpPr>
          <p:nvPr>
            <p:ph type="pic" sz="quarter" idx="37"/>
          </p:nvPr>
        </p:nvSpPr>
        <p:spPr>
          <a:xfrm>
            <a:off x="9551930"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8" name="Picture Placeholder 4"/>
          <p:cNvSpPr>
            <a:spLocks noGrp="1"/>
          </p:cNvSpPr>
          <p:nvPr>
            <p:ph type="pic" sz="quarter" idx="38"/>
          </p:nvPr>
        </p:nvSpPr>
        <p:spPr>
          <a:xfrm>
            <a:off x="11193229"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9" name="Picture Placeholder 4"/>
          <p:cNvSpPr>
            <a:spLocks noGrp="1"/>
          </p:cNvSpPr>
          <p:nvPr>
            <p:ph type="pic" sz="quarter" idx="39"/>
          </p:nvPr>
        </p:nvSpPr>
        <p:spPr>
          <a:xfrm>
            <a:off x="7910632"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0" name="Picture Placeholder 4"/>
          <p:cNvSpPr>
            <a:spLocks noGrp="1"/>
          </p:cNvSpPr>
          <p:nvPr>
            <p:ph type="pic" sz="quarter" idx="40"/>
          </p:nvPr>
        </p:nvSpPr>
        <p:spPr>
          <a:xfrm>
            <a:off x="9551930"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1" name="Picture Placeholder 4"/>
          <p:cNvSpPr>
            <a:spLocks noGrp="1"/>
          </p:cNvSpPr>
          <p:nvPr>
            <p:ph type="pic" sz="quarter" idx="41"/>
          </p:nvPr>
        </p:nvSpPr>
        <p:spPr>
          <a:xfrm>
            <a:off x="11193229"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2" name="Text Placeholder 2"/>
          <p:cNvSpPr>
            <a:spLocks noGrp="1"/>
          </p:cNvSpPr>
          <p:nvPr>
            <p:ph type="body" sz="quarter" idx="21"/>
          </p:nvPr>
        </p:nvSpPr>
        <p:spPr>
          <a:xfrm>
            <a:off x="92852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33" name="Text Placeholder 2"/>
          <p:cNvSpPr>
            <a:spLocks noGrp="1"/>
          </p:cNvSpPr>
          <p:nvPr>
            <p:ph type="body" sz="quarter" idx="42"/>
          </p:nvPr>
        </p:nvSpPr>
        <p:spPr>
          <a:xfrm>
            <a:off x="791063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3784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4039"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358559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Miscellaneous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5063"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Picture Placeholder 13"/>
          <p:cNvSpPr>
            <a:spLocks noGrp="1"/>
          </p:cNvSpPr>
          <p:nvPr>
            <p:ph type="pic" sz="quarter" idx="22"/>
          </p:nvPr>
        </p:nvSpPr>
        <p:spPr bwMode="gray">
          <a:xfrm>
            <a:off x="6803621" y="1946275"/>
            <a:ext cx="4128567" cy="2655889"/>
          </a:xfrm>
          <a:solidFill>
            <a:schemeClr val="accent5">
              <a:lumMod val="60000"/>
              <a:lumOff val="40000"/>
            </a:schemeClr>
          </a:solidFill>
        </p:spPr>
        <p:txBody>
          <a:bodyPr tIns="108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6798879" y="4683126"/>
            <a:ext cx="405674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6798879" y="4860576"/>
            <a:ext cx="405674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1372456"/>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1559553"/>
            <a:ext cx="4033068"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7" name="Picture Placeholder 13"/>
          <p:cNvSpPr>
            <a:spLocks noGrp="1"/>
          </p:cNvSpPr>
          <p:nvPr>
            <p:ph type="pic" sz="quarter" idx="16"/>
          </p:nvPr>
        </p:nvSpPr>
        <p:spPr bwMode="gray">
          <a:xfrm>
            <a:off x="3613870" y="1946276"/>
            <a:ext cx="3046212" cy="3749675"/>
          </a:xfrm>
          <a:solidFill>
            <a:schemeClr val="accent5">
              <a:lumMod val="60000"/>
              <a:lumOff val="40000"/>
            </a:schemeClr>
          </a:solidFill>
        </p:spPr>
        <p:txBody>
          <a:bodyPr tIns="108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Text Placeholder 13"/>
          <p:cNvSpPr>
            <a:spLocks noGrp="1"/>
          </p:cNvSpPr>
          <p:nvPr>
            <p:ph type="body" sz="quarter" idx="17" hasCustomPrompt="1"/>
          </p:nvPr>
        </p:nvSpPr>
        <p:spPr bwMode="gray">
          <a:xfrm>
            <a:off x="3608530" y="5791661"/>
            <a:ext cx="3051552"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18" hasCustomPrompt="1"/>
          </p:nvPr>
        </p:nvSpPr>
        <p:spPr bwMode="gray">
          <a:xfrm>
            <a:off x="3608530" y="5969114"/>
            <a:ext cx="3051552"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Picture Placeholder 13"/>
          <p:cNvSpPr>
            <a:spLocks noGrp="1"/>
          </p:cNvSpPr>
          <p:nvPr>
            <p:ph type="pic" sz="quarter" idx="27"/>
          </p:nvPr>
        </p:nvSpPr>
        <p:spPr bwMode="gray">
          <a:xfrm>
            <a:off x="11097315" y="1946276"/>
            <a:ext cx="1979396" cy="1547812"/>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1" name="Picture Placeholder 13"/>
          <p:cNvSpPr>
            <a:spLocks noGrp="1"/>
          </p:cNvSpPr>
          <p:nvPr>
            <p:ph type="pic" sz="quarter" idx="28"/>
          </p:nvPr>
        </p:nvSpPr>
        <p:spPr bwMode="gray">
          <a:xfrm>
            <a:off x="11072191" y="4102376"/>
            <a:ext cx="1979396" cy="1593574"/>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3" name="Text Placeholder 13"/>
          <p:cNvSpPr>
            <a:spLocks noGrp="1"/>
          </p:cNvSpPr>
          <p:nvPr>
            <p:ph type="body" sz="quarter" idx="29" hasCustomPrompt="1"/>
          </p:nvPr>
        </p:nvSpPr>
        <p:spPr bwMode="gray">
          <a:xfrm>
            <a:off x="11083124" y="5779332"/>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30" hasCustomPrompt="1"/>
          </p:nvPr>
        </p:nvSpPr>
        <p:spPr bwMode="gray">
          <a:xfrm>
            <a:off x="11083124" y="5956782"/>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6" name="Text Placeholder 13"/>
          <p:cNvSpPr>
            <a:spLocks noGrp="1"/>
          </p:cNvSpPr>
          <p:nvPr>
            <p:ph type="body" sz="quarter" idx="31" hasCustomPrompt="1"/>
          </p:nvPr>
        </p:nvSpPr>
        <p:spPr bwMode="gray">
          <a:xfrm>
            <a:off x="11082018" y="3572706"/>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32" hasCustomPrompt="1"/>
          </p:nvPr>
        </p:nvSpPr>
        <p:spPr bwMode="gray">
          <a:xfrm>
            <a:off x="11082018" y="3750159"/>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3"/>
          <p:cNvSpPr>
            <a:spLocks noGrp="1"/>
          </p:cNvSpPr>
          <p:nvPr>
            <p:ph type="pic" sz="quarter" idx="33"/>
          </p:nvPr>
        </p:nvSpPr>
        <p:spPr bwMode="gray">
          <a:xfrm>
            <a:off x="392654" y="4102374"/>
            <a:ext cx="3055940" cy="1593577"/>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0" name="Text Placeholder 13"/>
          <p:cNvSpPr>
            <a:spLocks noGrp="1"/>
          </p:cNvSpPr>
          <p:nvPr>
            <p:ph type="body" sz="quarter" idx="34" hasCustomPrompt="1"/>
          </p:nvPr>
        </p:nvSpPr>
        <p:spPr bwMode="gray">
          <a:xfrm>
            <a:off x="370377" y="5791661"/>
            <a:ext cx="3078217"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1" name="Text Placeholder 13"/>
          <p:cNvSpPr>
            <a:spLocks noGrp="1"/>
          </p:cNvSpPr>
          <p:nvPr>
            <p:ph type="body" sz="quarter" idx="35" hasCustomPrompt="1"/>
          </p:nvPr>
        </p:nvSpPr>
        <p:spPr bwMode="gray">
          <a:xfrm>
            <a:off x="370377" y="5969114"/>
            <a:ext cx="3078217"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2" name="Picture Placeholder 13"/>
          <p:cNvSpPr>
            <a:spLocks noGrp="1"/>
          </p:cNvSpPr>
          <p:nvPr>
            <p:ph type="pic" sz="quarter" idx="36"/>
          </p:nvPr>
        </p:nvSpPr>
        <p:spPr bwMode="gray">
          <a:xfrm>
            <a:off x="392654" y="1946278"/>
            <a:ext cx="3055940" cy="1547810"/>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4" name="Text Placeholder 13"/>
          <p:cNvSpPr>
            <a:spLocks noGrp="1"/>
          </p:cNvSpPr>
          <p:nvPr>
            <p:ph type="body" sz="quarter" idx="37" hasCustomPrompt="1"/>
          </p:nvPr>
        </p:nvSpPr>
        <p:spPr bwMode="gray">
          <a:xfrm>
            <a:off x="374101" y="3577484"/>
            <a:ext cx="307449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38" hasCustomPrompt="1"/>
          </p:nvPr>
        </p:nvSpPr>
        <p:spPr bwMode="gray">
          <a:xfrm>
            <a:off x="374101" y="3754931"/>
            <a:ext cx="3074493"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5" name="Text Placeholder 13"/>
          <p:cNvSpPr>
            <a:spLocks noGrp="1"/>
          </p:cNvSpPr>
          <p:nvPr>
            <p:ph type="body" sz="quarter" idx="3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01949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7078133"/>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0"/>
            <a:ext cx="6721475" cy="7078132"/>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701969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0"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1" name="Picture Placeholder 13"/>
          <p:cNvSpPr>
            <a:spLocks noGrp="1"/>
          </p:cNvSpPr>
          <p:nvPr>
            <p:ph type="pic" sz="quarter" idx="11"/>
          </p:nvPr>
        </p:nvSpPr>
        <p:spPr>
          <a:xfrm>
            <a:off x="6721475" y="-1"/>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2" name="Picture Placeholder 13"/>
          <p:cNvSpPr>
            <a:spLocks noGrp="1"/>
          </p:cNvSpPr>
          <p:nvPr>
            <p:ph type="pic" sz="quarter" idx="12"/>
          </p:nvPr>
        </p:nvSpPr>
        <p:spPr>
          <a:xfrm>
            <a:off x="6721475" y="3538799"/>
            <a:ext cx="6721475" cy="3538800"/>
          </a:xfrm>
          <a:solidFill>
            <a:schemeClr val="accent5"/>
          </a:solidFill>
        </p:spPr>
        <p:txBody>
          <a:bodyPr anchor="ctr"/>
          <a:lstStyle>
            <a:lvl1pPr algn="ctr">
              <a:defRPr sz="1200" b="1" baseline="0">
                <a:solidFill>
                  <a:schemeClr val="bg1"/>
                </a:solidFill>
              </a:defRPr>
            </a:lvl1pPr>
          </a:lstStyle>
          <a:p>
            <a:r>
              <a:rPr lang="en-US" dirty="0"/>
              <a:t>Drag picture to placeholder </a:t>
            </a:r>
          </a:p>
          <a:p>
            <a:r>
              <a:rPr lang="en-US" dirty="0"/>
              <a:t>or click icon to add</a:t>
            </a:r>
          </a:p>
        </p:txBody>
      </p:sp>
      <p:sp>
        <p:nvSpPr>
          <p:cNvPr id="23" name="Picture Placeholder 13"/>
          <p:cNvSpPr>
            <a:spLocks noGrp="1"/>
          </p:cNvSpPr>
          <p:nvPr>
            <p:ph type="pic" sz="quarter" idx="13"/>
          </p:nvPr>
        </p:nvSpPr>
        <p:spPr>
          <a:xfrm>
            <a:off x="0" y="3538799"/>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7" name="Text Placeholder 3"/>
          <p:cNvSpPr>
            <a:spLocks noGrp="1"/>
          </p:cNvSpPr>
          <p:nvPr>
            <p:ph type="body" sz="quarter" idx="14"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422663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3532449"/>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9" name="Picture Placeholder 8"/>
          <p:cNvSpPr>
            <a:spLocks noGrp="1"/>
          </p:cNvSpPr>
          <p:nvPr>
            <p:ph type="pic" sz="quarter" idx="12"/>
          </p:nvPr>
        </p:nvSpPr>
        <p:spPr>
          <a:xfrm>
            <a:off x="6721475" y="-1"/>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1" name="Picture Placeholder 8"/>
          <p:cNvSpPr>
            <a:spLocks noGrp="1"/>
          </p:cNvSpPr>
          <p:nvPr>
            <p:ph type="pic" sz="quarter" idx="13"/>
          </p:nvPr>
        </p:nvSpPr>
        <p:spPr>
          <a:xfrm>
            <a:off x="10082213" y="-1"/>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2" name="Picture Placeholder 8"/>
          <p:cNvSpPr>
            <a:spLocks noGrp="1"/>
          </p:cNvSpPr>
          <p:nvPr>
            <p:ph type="pic" sz="quarter" idx="14"/>
          </p:nvPr>
        </p:nvSpPr>
        <p:spPr>
          <a:xfrm>
            <a:off x="0" y="3532449"/>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3" name="Picture Placeholder 8"/>
          <p:cNvSpPr>
            <a:spLocks noGrp="1"/>
          </p:cNvSpPr>
          <p:nvPr>
            <p:ph type="pic" sz="quarter" idx="15"/>
          </p:nvPr>
        </p:nvSpPr>
        <p:spPr>
          <a:xfrm>
            <a:off x="3360738" y="3532449"/>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10" name="Text Placeholder 3"/>
          <p:cNvSpPr>
            <a:spLocks noGrp="1"/>
          </p:cNvSpPr>
          <p:nvPr>
            <p:ph type="body" sz="quarter" idx="16"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91551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6087"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3440847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175"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7111"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60993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8199"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9223"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0247"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oleObject" Target="../embeddings/oleObject12.bin"/><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vmlDrawing" Target="../drawings/vmlDrawing12.v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28" Type="http://schemas.openxmlformats.org/officeDocument/2006/relationships/image" Target="../media/image2.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27.vml"/><Relationship Id="rId7"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4.xml"/><Relationship Id="rId6" Type="http://schemas.openxmlformats.org/officeDocument/2006/relationships/image" Target="../media/image1.emf"/><Relationship Id="rId5" Type="http://schemas.openxmlformats.org/officeDocument/2006/relationships/oleObject" Target="../embeddings/oleObject27.bin"/><Relationship Id="rId4" Type="http://schemas.openxmlformats.org/officeDocument/2006/relationships/tags" Target="../tags/tag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tags" Target="../tags/tag3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image" Target="../media/image2.png"/><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vmlDrawing" Target="../drawings/vmlDrawing29.v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image" Target="../media/image1.emf"/><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theme" Target="../theme/theme4.xml"/><Relationship Id="rId30" Type="http://schemas.openxmlformats.org/officeDocument/2006/relationships/oleObject" Target="../embeddings/oleObject29.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31" name="think-cell Slide" r:id="rId15" imgW="6350000" imgH="6350000" progId="">
                  <p:embed/>
                </p:oleObj>
              </mc:Choice>
              <mc:Fallback>
                <p:oleObj name="think-cell Slide" r:id="rId15" imgW="6350000" imgH="6350000" progId="">
                  <p:embed/>
                  <p:pic>
                    <p:nvPicPr>
                      <p:cNvPr id="8" name="Object 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742" r:id="rId5"/>
    <p:sldLayoutId id="2147483684" r:id="rId6"/>
    <p:sldLayoutId id="2147483685" r:id="rId7"/>
    <p:sldLayoutId id="2147483686" r:id="rId8"/>
    <p:sldLayoutId id="2147483687" r:id="rId9"/>
    <p:sldLayoutId id="2147483688" r:id="rId10"/>
    <p:sldLayoutId id="2147483941" r:id="rId1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2295"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7655"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150751214"/>
      </p:ext>
    </p:extLst>
  </p:cSld>
  <p:clrMap bg1="lt1" tx1="dk1" bg2="lt2" tx2="dk2" accent1="accent1" accent2="accent2" accent3="accent3" accent4="accent4" accent5="accent5" accent6="accent6" hlink="hlink" folHlink="folHlink"/>
  <p:sldLayoutIdLst>
    <p:sldLayoutId id="2147484057"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9"/>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9703" name="think-cell Slide" r:id="rId30" imgW="6350000" imgH="6350000" progId="">
                  <p:embed/>
                </p:oleObj>
              </mc:Choice>
              <mc:Fallback>
                <p:oleObj name="think-cell Slide" r:id="rId30" imgW="6350000" imgH="6350000" progId="">
                  <p:embed/>
                  <p:pic>
                    <p:nvPicPr>
                      <p:cNvPr id="8" name="Object 7" hidden="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4154925801"/>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 id="2147484078" r:id="rId17"/>
    <p:sldLayoutId id="2147484079" r:id="rId18"/>
    <p:sldLayoutId id="2147484080" r:id="rId19"/>
    <p:sldLayoutId id="2147484081" r:id="rId20"/>
    <p:sldLayoutId id="2147484082" r:id="rId21"/>
    <p:sldLayoutId id="2147484083" r:id="rId22"/>
    <p:sldLayoutId id="2147484084" r:id="rId23"/>
    <p:sldLayoutId id="2147484085" r:id="rId24"/>
    <p:sldLayoutId id="2147484086" r:id="rId25"/>
    <p:sldLayoutId id="2147484087" r:id="rId26"/>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6">
            <a:extLst>
              <a:ext uri="{FF2B5EF4-FFF2-40B4-BE49-F238E27FC236}">
                <a16:creationId xmlns:a16="http://schemas.microsoft.com/office/drawing/2014/main" id="{FF9588D1-2555-817B-D4CC-0413BC70496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3059"/>
          <a:stretch/>
        </p:blipFill>
        <p:spPr bwMode="auto">
          <a:xfrm>
            <a:off x="10039284" y="870260"/>
            <a:ext cx="2979825" cy="2244903"/>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a:extLst>
              <a:ext uri="{FF2B5EF4-FFF2-40B4-BE49-F238E27FC236}">
                <a16:creationId xmlns:a16="http://schemas.microsoft.com/office/drawing/2014/main" id="{369411A0-2DF7-E310-529E-A778AC471601}"/>
              </a:ext>
            </a:extLst>
          </p:cNvPr>
          <p:cNvSpPr>
            <a:spLocks noGrp="1"/>
          </p:cNvSpPr>
          <p:nvPr>
            <p:ph type="body" sz="quarter" idx="31"/>
          </p:nvPr>
        </p:nvSpPr>
        <p:spPr/>
        <p:txBody>
          <a:bodyPr/>
          <a:lstStyle/>
          <a:p>
            <a:r>
              <a:rPr lang="en-GB" dirty="0"/>
              <a:t>LEGO City &amp; Picturehouse Kids’ Club - Build Their Love For Cinema</a:t>
            </a:r>
          </a:p>
          <a:p>
            <a:endParaRPr lang="en-GB" dirty="0"/>
          </a:p>
        </p:txBody>
      </p:sp>
      <p:sp>
        <p:nvSpPr>
          <p:cNvPr id="11" name="Title 10">
            <a:extLst>
              <a:ext uri="{FF2B5EF4-FFF2-40B4-BE49-F238E27FC236}">
                <a16:creationId xmlns:a16="http://schemas.microsoft.com/office/drawing/2014/main" id="{9B833365-B874-D40D-090A-DF0C9F0D2B18}"/>
              </a:ext>
            </a:extLst>
          </p:cNvPr>
          <p:cNvSpPr>
            <a:spLocks noGrp="1"/>
          </p:cNvSpPr>
          <p:nvPr>
            <p:ph type="title"/>
          </p:nvPr>
        </p:nvSpPr>
        <p:spPr/>
        <p:txBody>
          <a:bodyPr/>
          <a:lstStyle/>
          <a:p>
            <a:r>
              <a:rPr lang="en-GB" dirty="0"/>
              <a:t>LEGO</a:t>
            </a:r>
          </a:p>
        </p:txBody>
      </p:sp>
      <p:sp>
        <p:nvSpPr>
          <p:cNvPr id="30" name="Rectangle 29">
            <a:extLst>
              <a:ext uri="{FF2B5EF4-FFF2-40B4-BE49-F238E27FC236}">
                <a16:creationId xmlns:a16="http://schemas.microsoft.com/office/drawing/2014/main" id="{25405DEF-FB84-E8C4-0582-BD28DCC475C6}"/>
              </a:ext>
            </a:extLst>
          </p:cNvPr>
          <p:cNvSpPr/>
          <p:nvPr/>
        </p:nvSpPr>
        <p:spPr>
          <a:xfrm>
            <a:off x="1257300" y="7205390"/>
            <a:ext cx="12096969" cy="215444"/>
          </a:xfrm>
          <a:prstGeom prst="rect">
            <a:avLst/>
          </a:prstGeom>
        </p:spPr>
        <p:txBody>
          <a:bodyPr wrap="square">
            <a:spAutoFit/>
          </a:bodyPr>
          <a:lstStyle/>
          <a:p>
            <a:pPr algn="r" defTabSz="654246">
              <a:defRPr/>
            </a:pPr>
            <a:r>
              <a:rPr lang="en-US" sz="800" dirty="0">
                <a:solidFill>
                  <a:srgbClr val="000000"/>
                </a:solidFill>
                <a:latin typeface="Arial"/>
              </a:rPr>
              <a:t>Source: Lego x DCM Awards Entry 2024</a:t>
            </a:r>
          </a:p>
        </p:txBody>
      </p:sp>
      <p:graphicFrame>
        <p:nvGraphicFramePr>
          <p:cNvPr id="38" name="Table 5">
            <a:extLst>
              <a:ext uri="{FF2B5EF4-FFF2-40B4-BE49-F238E27FC236}">
                <a16:creationId xmlns:a16="http://schemas.microsoft.com/office/drawing/2014/main" id="{8FB2E980-A3C8-88FE-6584-1E6BD4D70546}"/>
              </a:ext>
            </a:extLst>
          </p:cNvPr>
          <p:cNvGraphicFramePr>
            <a:graphicFrameLocks noGrp="1"/>
          </p:cNvGraphicFramePr>
          <p:nvPr>
            <p:extLst>
              <p:ext uri="{D42A27DB-BD31-4B8C-83A1-F6EECF244321}">
                <p14:modId xmlns:p14="http://schemas.microsoft.com/office/powerpoint/2010/main" val="1262896350"/>
              </p:ext>
            </p:extLst>
          </p:nvPr>
        </p:nvGraphicFramePr>
        <p:xfrm>
          <a:off x="270000" y="1020468"/>
          <a:ext cx="6451476" cy="619273"/>
        </p:xfrm>
        <a:graphic>
          <a:graphicData uri="http://schemas.openxmlformats.org/drawingml/2006/table">
            <a:tbl>
              <a:tblPr firstRow="1" bandRow="1">
                <a:tableStyleId>{5C22544A-7EE6-4342-B048-85BDC9FD1C3A}</a:tableStyleId>
              </a:tblPr>
              <a:tblGrid>
                <a:gridCol w="934752">
                  <a:extLst>
                    <a:ext uri="{9D8B030D-6E8A-4147-A177-3AD203B41FA5}">
                      <a16:colId xmlns:a16="http://schemas.microsoft.com/office/drawing/2014/main" val="1043653864"/>
                    </a:ext>
                  </a:extLst>
                </a:gridCol>
                <a:gridCol w="1282800">
                  <a:extLst>
                    <a:ext uri="{9D8B030D-6E8A-4147-A177-3AD203B41FA5}">
                      <a16:colId xmlns:a16="http://schemas.microsoft.com/office/drawing/2014/main" val="1430915649"/>
                    </a:ext>
                  </a:extLst>
                </a:gridCol>
                <a:gridCol w="1533114">
                  <a:extLst>
                    <a:ext uri="{9D8B030D-6E8A-4147-A177-3AD203B41FA5}">
                      <a16:colId xmlns:a16="http://schemas.microsoft.com/office/drawing/2014/main" val="1969532920"/>
                    </a:ext>
                  </a:extLst>
                </a:gridCol>
                <a:gridCol w="1605688">
                  <a:extLst>
                    <a:ext uri="{9D8B030D-6E8A-4147-A177-3AD203B41FA5}">
                      <a16:colId xmlns:a16="http://schemas.microsoft.com/office/drawing/2014/main" val="696929619"/>
                    </a:ext>
                  </a:extLst>
                </a:gridCol>
                <a:gridCol w="1095122">
                  <a:extLst>
                    <a:ext uri="{9D8B030D-6E8A-4147-A177-3AD203B41FA5}">
                      <a16:colId xmlns:a16="http://schemas.microsoft.com/office/drawing/2014/main" val="214587584"/>
                    </a:ext>
                  </a:extLst>
                </a:gridCol>
              </a:tblGrid>
              <a:tr h="288873">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SECTOR</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TARGET AUDIENCE</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PACKAGE</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MEDIA AGENCY</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2"/>
                          </a:solidFill>
                          <a:latin typeface="+mn-lt"/>
                          <a:ea typeface="+mn-ea"/>
                          <a:cs typeface="+mn-cs"/>
                        </a:rPr>
                        <a:t>COPY LENGTH</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30400">
                <a:tc>
                  <a:txBody>
                    <a:bodyPr/>
                    <a:lstStyle/>
                    <a:p>
                      <a:pPr algn="ctr" fontAlgn="ctr"/>
                      <a:r>
                        <a:rPr lang="en-GB" sz="1050" b="0" i="0" u="none" strike="noStrike" dirty="0">
                          <a:solidFill>
                            <a:srgbClr val="000000"/>
                          </a:solidFill>
                          <a:effectLst/>
                          <a:latin typeface="+mn-lt"/>
                        </a:rPr>
                        <a:t>Retail</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Boys 3-5</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Partnership &amp; Idents</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Initiative</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30”, 10”</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39" name="Content Placeholder 6">
            <a:extLst>
              <a:ext uri="{FF2B5EF4-FFF2-40B4-BE49-F238E27FC236}">
                <a16:creationId xmlns:a16="http://schemas.microsoft.com/office/drawing/2014/main" id="{AFE07F1B-5BFA-5E76-6595-F952AA5868F6}"/>
              </a:ext>
            </a:extLst>
          </p:cNvPr>
          <p:cNvSpPr txBox="1">
            <a:spLocks/>
          </p:cNvSpPr>
          <p:nvPr/>
        </p:nvSpPr>
        <p:spPr bwMode="gray">
          <a:xfrm>
            <a:off x="221283" y="1778338"/>
            <a:ext cx="6451476" cy="4845001"/>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pPr>
            <a:r>
              <a:rPr lang="en-GB" altLang="en-US" sz="1200" dirty="0">
                <a:solidFill>
                  <a:schemeClr val="accent2"/>
                </a:solidFill>
                <a:latin typeface="Arial" pitchFamily="34" charset="0"/>
                <a:cs typeface="Arial" pitchFamily="34" charset="0"/>
              </a:rPr>
              <a:t>BACKGROUND</a:t>
            </a:r>
          </a:p>
          <a:p>
            <a:pPr>
              <a:lnSpc>
                <a:spcPct val="100000"/>
              </a:lnSpc>
              <a:spcAft>
                <a:spcPts val="170"/>
              </a:spcAft>
            </a:pPr>
            <a:endParaRPr lang="en-GB" altLang="en-US" sz="1100" dirty="0">
              <a:solidFill>
                <a:schemeClr val="accent2"/>
              </a:solidFill>
              <a:latin typeface="Arial" pitchFamily="34" charset="0"/>
              <a:cs typeface="Arial" pitchFamily="34" charset="0"/>
            </a:endParaRPr>
          </a:p>
          <a:p>
            <a:pPr>
              <a:lnSpc>
                <a:spcPct val="100000"/>
              </a:lnSpc>
              <a:spcAft>
                <a:spcPts val="170"/>
              </a:spcAft>
            </a:pPr>
            <a:r>
              <a:rPr lang="en-GB" altLang="en-US" sz="1100" b="0" dirty="0">
                <a:solidFill>
                  <a:schemeClr val="bg1"/>
                </a:solidFill>
                <a:latin typeface="Arial" pitchFamily="34" charset="0"/>
                <a:cs typeface="Arial" pitchFamily="34" charset="0"/>
              </a:rPr>
              <a:t>LEGO were faced with a challenge – interest among young boys had begun to drop and sales were slowing. To addressing these issues, LEGO wanted to re-establish strong brand loyalty with kids that would last the test of time. Looking to build awareness, drive engagement and convert interest into sales LEGO needed an immersive environment to succeed. </a:t>
            </a:r>
          </a:p>
          <a:p>
            <a:pPr>
              <a:lnSpc>
                <a:spcPct val="100000"/>
              </a:lnSpc>
              <a:spcAft>
                <a:spcPts val="170"/>
              </a:spcAft>
            </a:pPr>
            <a:endParaRPr lang="en-GB" altLang="en-US" sz="1100" b="0" dirty="0">
              <a:solidFill>
                <a:schemeClr val="bg1"/>
              </a:solidFill>
              <a:latin typeface="Arial" pitchFamily="34" charset="0"/>
              <a:cs typeface="Arial" pitchFamily="34" charset="0"/>
            </a:endParaRPr>
          </a:p>
          <a:p>
            <a:pPr>
              <a:lnSpc>
                <a:spcPct val="100000"/>
              </a:lnSpc>
              <a:spcAft>
                <a:spcPts val="170"/>
              </a:spcAft>
            </a:pPr>
            <a:r>
              <a:rPr lang="en-GB" altLang="en-US" sz="1100" b="0" dirty="0">
                <a:solidFill>
                  <a:schemeClr val="bg1"/>
                </a:solidFill>
                <a:latin typeface="Arial" pitchFamily="34" charset="0"/>
                <a:cs typeface="Arial" pitchFamily="34" charset="0"/>
              </a:rPr>
              <a:t>While parents are typically the decision-makers when it comes to purchasing toys for their kids, they often need inspiration amidst an overwhelming sea of options. LEGO saw the opportunity that the ‘family cinema trip’ could offer them – reaching parents and kids together and being able to harness the immersion of cinema to introduce them to a whole new world of play with LEGO City, coining the ‘Build Their Love for Cinema’ proposition. </a:t>
            </a:r>
          </a:p>
          <a:p>
            <a:pPr>
              <a:lnSpc>
                <a:spcPct val="100000"/>
              </a:lnSpc>
              <a:spcAft>
                <a:spcPts val="170"/>
              </a:spcAft>
            </a:pPr>
            <a:endParaRPr lang="en-GB" altLang="en-US" sz="1100" b="0" dirty="0">
              <a:solidFill>
                <a:schemeClr val="bg1"/>
              </a:solidFill>
              <a:latin typeface="Arial" pitchFamily="34" charset="0"/>
              <a:cs typeface="Arial" pitchFamily="34" charset="0"/>
            </a:endParaRPr>
          </a:p>
          <a:p>
            <a:pPr>
              <a:lnSpc>
                <a:spcPct val="100000"/>
              </a:lnSpc>
              <a:spcAft>
                <a:spcPts val="170"/>
              </a:spcAft>
            </a:pPr>
            <a:r>
              <a:rPr lang="en-GB" altLang="en-US" sz="1200" dirty="0">
                <a:solidFill>
                  <a:schemeClr val="accent2"/>
                </a:solidFill>
                <a:latin typeface="Arial" pitchFamily="34" charset="0"/>
                <a:cs typeface="Arial" pitchFamily="34" charset="0"/>
              </a:rPr>
              <a:t>PLAN</a:t>
            </a:r>
          </a:p>
          <a:p>
            <a:pPr>
              <a:lnSpc>
                <a:spcPct val="100000"/>
              </a:lnSpc>
              <a:spcAft>
                <a:spcPts val="170"/>
              </a:spcAft>
            </a:pPr>
            <a:endParaRPr lang="en-GB" altLang="en-US" sz="1100" dirty="0">
              <a:solidFill>
                <a:schemeClr val="accent2"/>
              </a:solidFill>
              <a:latin typeface="Arial" pitchFamily="34" charset="0"/>
              <a:cs typeface="Arial" pitchFamily="34" charset="0"/>
            </a:endParaRPr>
          </a:p>
          <a:p>
            <a:pPr>
              <a:lnSpc>
                <a:spcPct val="100000"/>
              </a:lnSpc>
              <a:spcAft>
                <a:spcPts val="170"/>
              </a:spcAft>
            </a:pPr>
            <a:r>
              <a:rPr lang="en-GB" altLang="en-US" sz="1100" b="0" dirty="0">
                <a:solidFill>
                  <a:schemeClr val="bg1"/>
                </a:solidFill>
                <a:latin typeface="Arial" pitchFamily="34" charset="0"/>
                <a:cs typeface="Arial" pitchFamily="34" charset="0"/>
              </a:rPr>
              <a:t>LEGO partnered with Picturehouse Cinemas and their Saturday Kids' Club, featuring hands-on LEGO City activations across nine Picturehouse cinemas – allowing kids to play with LEGO bricks for free before the screenings, take home samples, and create their own movie posters.  </a:t>
            </a:r>
          </a:p>
          <a:p>
            <a:pPr>
              <a:lnSpc>
                <a:spcPct val="100000"/>
              </a:lnSpc>
              <a:spcAft>
                <a:spcPts val="170"/>
              </a:spcAft>
            </a:pPr>
            <a:endParaRPr lang="en-GB" altLang="en-US" sz="1100" b="0" dirty="0">
              <a:solidFill>
                <a:schemeClr val="bg1"/>
              </a:solidFill>
              <a:latin typeface="Arial" pitchFamily="34" charset="0"/>
              <a:cs typeface="Arial" pitchFamily="34" charset="0"/>
            </a:endParaRPr>
          </a:p>
          <a:p>
            <a:pPr>
              <a:lnSpc>
                <a:spcPct val="100000"/>
              </a:lnSpc>
              <a:spcAft>
                <a:spcPts val="170"/>
              </a:spcAft>
            </a:pPr>
            <a:r>
              <a:rPr lang="en-GB" altLang="en-US" sz="1100" b="0" dirty="0">
                <a:solidFill>
                  <a:schemeClr val="bg1"/>
                </a:solidFill>
                <a:latin typeface="Arial" pitchFamily="34" charset="0"/>
                <a:cs typeface="Arial" pitchFamily="34" charset="0"/>
              </a:rPr>
              <a:t>In addition to the activation, LEGO ran a 30” ad in Picturehouse’s Family AGP, in addition to a bespoke 10” Kids Club ident that drove awareness of the partnership and further cemented the brand at the heart of family trips to the cinema. LEGO also had a huge presence across the Picturehouse website boosting awareness of the partnership and the activations taking place at their local cinemas. </a:t>
            </a:r>
          </a:p>
          <a:p>
            <a:pPr>
              <a:lnSpc>
                <a:spcPct val="100000"/>
              </a:lnSpc>
              <a:spcAft>
                <a:spcPts val="170"/>
              </a:spcAft>
            </a:pPr>
            <a:endParaRPr lang="en-GB" altLang="en-US" sz="1100" b="0" dirty="0">
              <a:solidFill>
                <a:schemeClr val="bg1"/>
              </a:solidFill>
              <a:latin typeface="Arial" pitchFamily="34" charset="0"/>
              <a:cs typeface="Arial" pitchFamily="34" charset="0"/>
            </a:endParaRPr>
          </a:p>
          <a:p>
            <a:pPr>
              <a:lnSpc>
                <a:spcPct val="100000"/>
              </a:lnSpc>
              <a:spcAft>
                <a:spcPts val="170"/>
              </a:spcAft>
            </a:pPr>
            <a:r>
              <a:rPr lang="en-GB" altLang="en-US" sz="1100" b="0" dirty="0">
                <a:solidFill>
                  <a:schemeClr val="bg1"/>
                </a:solidFill>
                <a:latin typeface="Arial" pitchFamily="34" charset="0"/>
                <a:cs typeface="Arial" pitchFamily="34" charset="0"/>
              </a:rPr>
              <a:t>LEGO also ran 8 monthly competitions giving fans the chance to win LEGO City bundles, to further drive product desirability and trial among families.</a:t>
            </a:r>
          </a:p>
          <a:p>
            <a:pPr>
              <a:lnSpc>
                <a:spcPts val="1800"/>
              </a:lnSpc>
            </a:pPr>
            <a:endParaRPr lang="en-GB" sz="1100" b="0" dirty="0">
              <a:solidFill>
                <a:schemeClr val="bg1"/>
              </a:solidFill>
            </a:endParaRPr>
          </a:p>
        </p:txBody>
      </p:sp>
      <p:pic>
        <p:nvPicPr>
          <p:cNvPr id="12" name="Picture 4">
            <a:extLst>
              <a:ext uri="{FF2B5EF4-FFF2-40B4-BE49-F238E27FC236}">
                <a16:creationId xmlns:a16="http://schemas.microsoft.com/office/drawing/2014/main" id="{738810FD-ED51-7F0A-059B-89E954364FA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5882" y="870260"/>
            <a:ext cx="3019008" cy="2244903"/>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6">
            <a:extLst>
              <a:ext uri="{FF2B5EF4-FFF2-40B4-BE49-F238E27FC236}">
                <a16:creationId xmlns:a16="http://schemas.microsoft.com/office/drawing/2014/main" id="{9A0E04DF-48EF-0F4A-7745-A145548F322B}"/>
              </a:ext>
            </a:extLst>
          </p:cNvPr>
          <p:cNvSpPr txBox="1">
            <a:spLocks/>
          </p:cNvSpPr>
          <p:nvPr/>
        </p:nvSpPr>
        <p:spPr bwMode="gray">
          <a:xfrm>
            <a:off x="6887165" y="3452720"/>
            <a:ext cx="6131944" cy="3313840"/>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pPr>
            <a:r>
              <a:rPr lang="en-GB" sz="1200" dirty="0">
                <a:solidFill>
                  <a:schemeClr val="accent2"/>
                </a:solidFill>
              </a:rPr>
              <a:t>RESULTS</a:t>
            </a:r>
          </a:p>
          <a:p>
            <a:pPr>
              <a:lnSpc>
                <a:spcPct val="100000"/>
              </a:lnSpc>
            </a:pPr>
            <a:endParaRPr lang="en-GB" sz="1100" b="0" dirty="0">
              <a:solidFill>
                <a:schemeClr val="bg1"/>
              </a:solidFill>
            </a:endParaRPr>
          </a:p>
          <a:p>
            <a:pPr>
              <a:lnSpc>
                <a:spcPct val="100000"/>
              </a:lnSpc>
            </a:pPr>
            <a:r>
              <a:rPr lang="en-GB" sz="1100" b="0" dirty="0">
                <a:solidFill>
                  <a:schemeClr val="bg1"/>
                </a:solidFill>
              </a:rPr>
              <a:t>In summary, the "Build Their Love for Cinema" campaign revitalised LEGO City, driving brand love and engagement among young audiences and their parents.  </a:t>
            </a:r>
          </a:p>
          <a:p>
            <a:pPr>
              <a:lnSpc>
                <a:spcPct val="100000"/>
              </a:lnSpc>
            </a:pPr>
            <a:endParaRPr lang="en-GB" sz="1100" dirty="0">
              <a:solidFill>
                <a:schemeClr val="accent2"/>
              </a:solidFill>
            </a:endParaRPr>
          </a:p>
          <a:p>
            <a:pPr>
              <a:lnSpc>
                <a:spcPct val="100000"/>
              </a:lnSpc>
            </a:pPr>
            <a:endParaRPr lang="en-GB" sz="1100" dirty="0">
              <a:solidFill>
                <a:schemeClr val="accent2"/>
              </a:solidFill>
            </a:endParaRPr>
          </a:p>
          <a:p>
            <a:pPr>
              <a:lnSpc>
                <a:spcPct val="100000"/>
              </a:lnSpc>
            </a:pPr>
            <a:r>
              <a:rPr lang="en-GB" sz="1100" dirty="0">
                <a:solidFill>
                  <a:schemeClr val="accent2"/>
                </a:solidFill>
              </a:rPr>
              <a:t>AWARENESS</a:t>
            </a:r>
          </a:p>
          <a:p>
            <a:pPr>
              <a:lnSpc>
                <a:spcPct val="100000"/>
              </a:lnSpc>
            </a:pPr>
            <a:r>
              <a:rPr lang="en-GB" sz="1100" b="0" dirty="0">
                <a:solidFill>
                  <a:schemeClr val="bg1"/>
                </a:solidFill>
              </a:rPr>
              <a:t>Increased +6% YOY to almost 70%, exceeding expectations.</a:t>
            </a:r>
            <a:endParaRPr lang="en-GB" sz="1100" b="0" dirty="0">
              <a:solidFill>
                <a:schemeClr val="bg1"/>
              </a:solidFill>
              <a:highlight>
                <a:srgbClr val="FFFF00"/>
              </a:highlight>
            </a:endParaRPr>
          </a:p>
          <a:p>
            <a:pPr>
              <a:lnSpc>
                <a:spcPct val="100000"/>
              </a:lnSpc>
            </a:pPr>
            <a:endParaRPr lang="en-GB" sz="1100" b="0" dirty="0">
              <a:solidFill>
                <a:schemeClr val="bg1"/>
              </a:solidFill>
            </a:endParaRPr>
          </a:p>
          <a:p>
            <a:pPr>
              <a:lnSpc>
                <a:spcPct val="100000"/>
              </a:lnSpc>
            </a:pPr>
            <a:endParaRPr lang="en-GB" sz="1100" b="0" dirty="0">
              <a:solidFill>
                <a:schemeClr val="bg1"/>
              </a:solidFill>
            </a:endParaRPr>
          </a:p>
          <a:p>
            <a:pPr>
              <a:lnSpc>
                <a:spcPct val="100000"/>
              </a:lnSpc>
            </a:pPr>
            <a:r>
              <a:rPr lang="en-GB" sz="1100" dirty="0">
                <a:solidFill>
                  <a:schemeClr val="accent2"/>
                </a:solidFill>
              </a:rPr>
              <a:t>SUCCESSFUL ACTIVATION </a:t>
            </a:r>
            <a:endParaRPr lang="en-GB" sz="1100" b="0" dirty="0">
              <a:solidFill>
                <a:schemeClr val="bg1"/>
              </a:solidFill>
            </a:endParaRPr>
          </a:p>
          <a:p>
            <a:pPr>
              <a:lnSpc>
                <a:spcPct val="100000"/>
              </a:lnSpc>
            </a:pPr>
            <a:r>
              <a:rPr lang="en-GB" sz="1100" b="0" dirty="0">
                <a:solidFill>
                  <a:schemeClr val="bg1"/>
                </a:solidFill>
              </a:rPr>
              <a:t>The LEGO City activations were also a success for Picturehouse Cinemas, with those cinemas hosting the activations seeing a +74% increase in Kids Club admissions. </a:t>
            </a:r>
          </a:p>
          <a:p>
            <a:pPr>
              <a:lnSpc>
                <a:spcPct val="100000"/>
              </a:lnSpc>
            </a:pPr>
            <a:endParaRPr lang="en-GB" sz="1100" b="0" dirty="0">
              <a:solidFill>
                <a:schemeClr val="bg1"/>
              </a:solidFill>
            </a:endParaRPr>
          </a:p>
          <a:p>
            <a:pPr>
              <a:lnSpc>
                <a:spcPct val="100000"/>
              </a:lnSpc>
            </a:pPr>
            <a:endParaRPr lang="en-GB" sz="1100" b="0" dirty="0">
              <a:solidFill>
                <a:schemeClr val="bg1"/>
              </a:solidFill>
            </a:endParaRPr>
          </a:p>
          <a:p>
            <a:pPr>
              <a:lnSpc>
                <a:spcPct val="100000"/>
              </a:lnSpc>
            </a:pPr>
            <a:r>
              <a:rPr lang="en-GB" sz="1100" dirty="0">
                <a:solidFill>
                  <a:schemeClr val="accent2"/>
                </a:solidFill>
              </a:rPr>
              <a:t>INCREASED PRODUCT SHARE </a:t>
            </a:r>
            <a:endParaRPr lang="en-GB" sz="1100" b="0" dirty="0">
              <a:solidFill>
                <a:schemeClr val="bg1"/>
              </a:solidFill>
            </a:endParaRPr>
          </a:p>
          <a:p>
            <a:pPr>
              <a:lnSpc>
                <a:spcPct val="100000"/>
              </a:lnSpc>
            </a:pPr>
            <a:r>
              <a:rPr lang="en-GB" sz="1100" b="0" dirty="0">
                <a:solidFill>
                  <a:schemeClr val="bg1"/>
                </a:solidFill>
              </a:rPr>
              <a:t>The active consumer share among boys aged 3-5 grew by +18%, surpassing LEGO’s goal and showcasing the effectiveness of the high impact and hands-on media strategy. </a:t>
            </a:r>
          </a:p>
          <a:p>
            <a:pPr>
              <a:lnSpc>
                <a:spcPct val="100000"/>
              </a:lnSpc>
            </a:pPr>
            <a:endParaRPr lang="en-GB" sz="1100" b="0" dirty="0">
              <a:solidFill>
                <a:schemeClr val="bg1"/>
              </a:solidFill>
            </a:endParaRPr>
          </a:p>
        </p:txBody>
      </p:sp>
      <p:sp>
        <p:nvSpPr>
          <p:cNvPr id="17" name="TextBox 16">
            <a:extLst>
              <a:ext uri="{FF2B5EF4-FFF2-40B4-BE49-F238E27FC236}">
                <a16:creationId xmlns:a16="http://schemas.microsoft.com/office/drawing/2014/main" id="{13A91CAA-25D2-70C4-15F6-FB81C38C18DF}"/>
              </a:ext>
            </a:extLst>
          </p:cNvPr>
          <p:cNvSpPr txBox="1"/>
          <p:nvPr/>
        </p:nvSpPr>
        <p:spPr>
          <a:xfrm rot="2118996">
            <a:off x="10621854" y="385106"/>
            <a:ext cx="3511913" cy="416442"/>
          </a:xfrm>
          <a:custGeom>
            <a:avLst/>
            <a:gdLst>
              <a:gd name="connsiteX0" fmla="*/ 0 w 3511913"/>
              <a:gd name="connsiteY0" fmla="*/ 0 h 415498"/>
              <a:gd name="connsiteX1" fmla="*/ 3511913 w 3511913"/>
              <a:gd name="connsiteY1" fmla="*/ 0 h 415498"/>
              <a:gd name="connsiteX2" fmla="*/ 3511913 w 3511913"/>
              <a:gd name="connsiteY2" fmla="*/ 415498 h 415498"/>
              <a:gd name="connsiteX3" fmla="*/ 0 w 3511913"/>
              <a:gd name="connsiteY3" fmla="*/ 415498 h 415498"/>
              <a:gd name="connsiteX4" fmla="*/ 0 w 3511913"/>
              <a:gd name="connsiteY4" fmla="*/ 0 h 415498"/>
              <a:gd name="connsiteX0" fmla="*/ 0 w 3511913"/>
              <a:gd name="connsiteY0" fmla="*/ 0 h 415498"/>
              <a:gd name="connsiteX1" fmla="*/ 3511913 w 3511913"/>
              <a:gd name="connsiteY1" fmla="*/ 0 h 415498"/>
              <a:gd name="connsiteX2" fmla="*/ 3511913 w 3511913"/>
              <a:gd name="connsiteY2" fmla="*/ 415498 h 415498"/>
              <a:gd name="connsiteX3" fmla="*/ 0 w 3511913"/>
              <a:gd name="connsiteY3" fmla="*/ 415498 h 415498"/>
              <a:gd name="connsiteX4" fmla="*/ 0 w 3511913"/>
              <a:gd name="connsiteY4" fmla="*/ 0 h 415498"/>
              <a:gd name="connsiteX0" fmla="*/ 0 w 3511913"/>
              <a:gd name="connsiteY0" fmla="*/ 0 h 415498"/>
              <a:gd name="connsiteX1" fmla="*/ 547573 w 3511913"/>
              <a:gd name="connsiteY1" fmla="*/ 279 h 415498"/>
              <a:gd name="connsiteX2" fmla="*/ 3511913 w 3511913"/>
              <a:gd name="connsiteY2" fmla="*/ 0 h 415498"/>
              <a:gd name="connsiteX3" fmla="*/ 3511913 w 3511913"/>
              <a:gd name="connsiteY3" fmla="*/ 415498 h 415498"/>
              <a:gd name="connsiteX4" fmla="*/ 0 w 3511913"/>
              <a:gd name="connsiteY4" fmla="*/ 415498 h 415498"/>
              <a:gd name="connsiteX5" fmla="*/ 0 w 3511913"/>
              <a:gd name="connsiteY5" fmla="*/ 0 h 415498"/>
              <a:gd name="connsiteX0" fmla="*/ 264507 w 3511913"/>
              <a:gd name="connsiteY0" fmla="*/ 225057 h 415498"/>
              <a:gd name="connsiteX1" fmla="*/ 547573 w 3511913"/>
              <a:gd name="connsiteY1" fmla="*/ 279 h 415498"/>
              <a:gd name="connsiteX2" fmla="*/ 3511913 w 3511913"/>
              <a:gd name="connsiteY2" fmla="*/ 0 h 415498"/>
              <a:gd name="connsiteX3" fmla="*/ 3511913 w 3511913"/>
              <a:gd name="connsiteY3" fmla="*/ 415498 h 415498"/>
              <a:gd name="connsiteX4" fmla="*/ 0 w 3511913"/>
              <a:gd name="connsiteY4" fmla="*/ 415498 h 415498"/>
              <a:gd name="connsiteX5" fmla="*/ 264507 w 3511913"/>
              <a:gd name="connsiteY5" fmla="*/ 225057 h 415498"/>
              <a:gd name="connsiteX0" fmla="*/ 264507 w 3511913"/>
              <a:gd name="connsiteY0" fmla="*/ 225057 h 415498"/>
              <a:gd name="connsiteX1" fmla="*/ 567733 w 3511913"/>
              <a:gd name="connsiteY1" fmla="*/ 12260 h 415498"/>
              <a:gd name="connsiteX2" fmla="*/ 3511913 w 3511913"/>
              <a:gd name="connsiteY2" fmla="*/ 0 h 415498"/>
              <a:gd name="connsiteX3" fmla="*/ 3511913 w 3511913"/>
              <a:gd name="connsiteY3" fmla="*/ 415498 h 415498"/>
              <a:gd name="connsiteX4" fmla="*/ 0 w 3511913"/>
              <a:gd name="connsiteY4" fmla="*/ 415498 h 415498"/>
              <a:gd name="connsiteX5" fmla="*/ 264507 w 3511913"/>
              <a:gd name="connsiteY5" fmla="*/ 225057 h 415498"/>
              <a:gd name="connsiteX0" fmla="*/ 264507 w 3511913"/>
              <a:gd name="connsiteY0" fmla="*/ 226001 h 416442"/>
              <a:gd name="connsiteX1" fmla="*/ 567733 w 3511913"/>
              <a:gd name="connsiteY1" fmla="*/ 13204 h 416442"/>
              <a:gd name="connsiteX2" fmla="*/ 3219874 w 3511913"/>
              <a:gd name="connsiteY2" fmla="*/ 0 h 416442"/>
              <a:gd name="connsiteX3" fmla="*/ 3511913 w 3511913"/>
              <a:gd name="connsiteY3" fmla="*/ 944 h 416442"/>
              <a:gd name="connsiteX4" fmla="*/ 3511913 w 3511913"/>
              <a:gd name="connsiteY4" fmla="*/ 416442 h 416442"/>
              <a:gd name="connsiteX5" fmla="*/ 0 w 3511913"/>
              <a:gd name="connsiteY5" fmla="*/ 416442 h 416442"/>
              <a:gd name="connsiteX6" fmla="*/ 264507 w 3511913"/>
              <a:gd name="connsiteY6" fmla="*/ 226001 h 416442"/>
              <a:gd name="connsiteX0" fmla="*/ 264507 w 3511913"/>
              <a:gd name="connsiteY0" fmla="*/ 226001 h 416442"/>
              <a:gd name="connsiteX1" fmla="*/ 567733 w 3511913"/>
              <a:gd name="connsiteY1" fmla="*/ 13204 h 416442"/>
              <a:gd name="connsiteX2" fmla="*/ 3219874 w 3511913"/>
              <a:gd name="connsiteY2" fmla="*/ 0 h 416442"/>
              <a:gd name="connsiteX3" fmla="*/ 3344899 w 3511913"/>
              <a:gd name="connsiteY3" fmla="*/ 168880 h 416442"/>
              <a:gd name="connsiteX4" fmla="*/ 3511913 w 3511913"/>
              <a:gd name="connsiteY4" fmla="*/ 416442 h 416442"/>
              <a:gd name="connsiteX5" fmla="*/ 0 w 3511913"/>
              <a:gd name="connsiteY5" fmla="*/ 416442 h 416442"/>
              <a:gd name="connsiteX6" fmla="*/ 264507 w 3511913"/>
              <a:gd name="connsiteY6" fmla="*/ 226001 h 41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1913" h="416442">
                <a:moveTo>
                  <a:pt x="264507" y="226001"/>
                </a:moveTo>
                <a:lnTo>
                  <a:pt x="567733" y="13204"/>
                </a:lnTo>
                <a:lnTo>
                  <a:pt x="3219874" y="0"/>
                </a:lnTo>
                <a:lnTo>
                  <a:pt x="3344899" y="168880"/>
                </a:lnTo>
                <a:lnTo>
                  <a:pt x="3511913" y="416442"/>
                </a:lnTo>
                <a:lnTo>
                  <a:pt x="0" y="416442"/>
                </a:lnTo>
                <a:lnTo>
                  <a:pt x="264507" y="226001"/>
                </a:lnTo>
                <a:close/>
              </a:path>
            </a:pathLst>
          </a:custGeom>
          <a:solidFill>
            <a:srgbClr val="990000"/>
          </a:solidFill>
          <a:ln>
            <a:noFill/>
          </a:ln>
        </p:spPr>
        <p:txBody>
          <a:bodyPr wrap="square" rtlCol="0">
            <a:spAutoFit/>
          </a:bodyPr>
          <a:lstStyle/>
          <a:p>
            <a:pPr algn="ctr"/>
            <a:r>
              <a:rPr lang="en-GB" sz="1050" b="1" dirty="0">
                <a:solidFill>
                  <a:srgbClr val="FFFFFF"/>
                </a:solidFill>
              </a:rPr>
              <a:t>DCM Awards Winner</a:t>
            </a:r>
          </a:p>
          <a:p>
            <a:pPr algn="ctr"/>
            <a:r>
              <a:rPr lang="en-GB" sz="1050" b="1" dirty="0">
                <a:solidFill>
                  <a:srgbClr val="FFFFFF"/>
                </a:solidFill>
              </a:rPr>
              <a:t>Best Use of Cinema (Small)</a:t>
            </a:r>
          </a:p>
        </p:txBody>
      </p:sp>
    </p:spTree>
    <p:extLst>
      <p:ext uri="{BB962C8B-B14F-4D97-AF65-F5344CB8AC3E}">
        <p14:creationId xmlns:p14="http://schemas.microsoft.com/office/powerpoint/2010/main" val="88713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4B9F03D9-2B03-1B46-9E4E-AF5BDA70FAD6}"/>
    </a:ext>
  </a:extLst>
</a:theme>
</file>

<file path=ppt/theme/theme2.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F42B4113-7D75-1742-BAD8-F2115512947F}"/>
    </a:ext>
  </a:extLst>
</a:theme>
</file>

<file path=ppt/theme/theme3.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4.xml><?xml version="1.0" encoding="utf-8"?>
<a:theme xmlns:a="http://schemas.openxmlformats.org/drawingml/2006/main" name="Imag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4AC01838-4122-4D60-892B-B5CDDD5C4FBC}"/>
    </a:ext>
  </a:extLst>
</a:theme>
</file>

<file path=ppt/theme/theme5.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4023</TotalTime>
  <Words>446</Words>
  <Application>Microsoft Office PowerPoint</Application>
  <PresentationFormat>Custom</PresentationFormat>
  <Paragraphs>43</Paragraphs>
  <Slides>1</Slides>
  <Notes>0</Notes>
  <HiddenSlides>0</HiddenSlides>
  <MMClips>0</MMClips>
  <ScaleCrop>false</ScaleCrop>
  <HeadingPairs>
    <vt:vector size="8" baseType="variant">
      <vt:variant>
        <vt:lpstr>Fonts Used</vt:lpstr>
      </vt:variant>
      <vt:variant>
        <vt:i4>4</vt:i4>
      </vt:variant>
      <vt:variant>
        <vt:lpstr>Theme</vt:lpstr>
      </vt:variant>
      <vt:variant>
        <vt:i4>4</vt:i4>
      </vt:variant>
      <vt:variant>
        <vt:lpstr>Embedded OLE Servers</vt:lpstr>
      </vt:variant>
      <vt:variant>
        <vt:i4>1</vt:i4>
      </vt:variant>
      <vt:variant>
        <vt:lpstr>Slide Titles</vt:lpstr>
      </vt:variant>
      <vt:variant>
        <vt:i4>1</vt:i4>
      </vt:variant>
    </vt:vector>
  </HeadingPairs>
  <TitlesOfParts>
    <vt:vector size="10" baseType="lpstr">
      <vt:lpstr>Arial</vt:lpstr>
      <vt:lpstr>Century Gothic</vt:lpstr>
      <vt:lpstr>Impact</vt:lpstr>
      <vt:lpstr>Wingdings</vt:lpstr>
      <vt:lpstr>Divider Slides</vt:lpstr>
      <vt:lpstr>Copy Slides</vt:lpstr>
      <vt:lpstr>2_Blank with title</vt:lpstr>
      <vt:lpstr>Image Slides</vt:lpstr>
      <vt:lpstr>think-cell Slide</vt:lpstr>
      <vt:lpstr>LEGO</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Tull</dc:creator>
  <cp:lastModifiedBy>Mia Blakeney</cp:lastModifiedBy>
  <cp:revision>137</cp:revision>
  <dcterms:created xsi:type="dcterms:W3CDTF">2022-06-22T15:38:41Z</dcterms:created>
  <dcterms:modified xsi:type="dcterms:W3CDTF">2024-12-05T12:16:48Z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