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slideLayouts/slideLayout34.xml" ContentType="application/vnd.openxmlformats-officedocument.presentationml.slideLayout+xml"/>
  <Override PartName="/ppt/theme/theme3.xml" ContentType="application/vnd.openxmlformats-officedocument.theme+xml"/>
  <Override PartName="/ppt/tags/tag28.xml" ContentType="application/vnd.openxmlformats-officedocument.presentationml.tags+xml"/>
  <Override PartName="/ppt/tags/tag29.xml" ContentType="application/vnd.openxmlformats-officedocument.presentationml.tags+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4.xml" ContentType="application/vnd.openxmlformats-officedocument.them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heme/theme5.xml" ContentType="application/vnd.openxmlformats-officedocument.theme+xml"/>
  <Override PartName="/ppt/theme/theme6.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2"/>
    <p:sldMasterId id="2147483782" r:id="rId3"/>
    <p:sldMasterId id="2147484056" r:id="rId4"/>
    <p:sldMasterId id="2147484061" r:id="rId5"/>
  </p:sldMasterIdLst>
  <p:notesMasterIdLst>
    <p:notesMasterId r:id="rId7"/>
  </p:notesMasterIdLst>
  <p:handoutMasterIdLst>
    <p:handoutMasterId r:id="rId8"/>
  </p:handoutMasterIdLst>
  <p:sldIdLst>
    <p:sldId id="2147473571" r:id="rId6"/>
  </p:sldIdLst>
  <p:sldSz cx="13442950" cy="7561263"/>
  <p:notesSz cx="6858000" cy="9144000"/>
  <p:custDataLst>
    <p:tags r:id="rId9"/>
  </p:custDataLst>
  <p:defaultText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8" userDrawn="1">
          <p15:clr>
            <a:srgbClr val="A4A3A4"/>
          </p15:clr>
        </p15:guide>
        <p15:guide id="2" orient="horz" pos="4624" userDrawn="1">
          <p15:clr>
            <a:srgbClr val="A4A3A4"/>
          </p15:clr>
        </p15:guide>
        <p15:guide id="3" orient="horz" pos="1513" userDrawn="1">
          <p15:clr>
            <a:srgbClr val="A4A3A4"/>
          </p15:clr>
        </p15:guide>
        <p15:guide id="4" orient="horz" pos="1220" userDrawn="1">
          <p15:clr>
            <a:srgbClr val="A4A3A4"/>
          </p15:clr>
        </p15:guide>
        <p15:guide id="5" orient="horz" pos="879" userDrawn="1">
          <p15:clr>
            <a:srgbClr val="A4A3A4"/>
          </p15:clr>
        </p15:guide>
        <p15:guide id="6" orient="horz" pos="1154" userDrawn="1">
          <p15:clr>
            <a:srgbClr val="A4A3A4"/>
          </p15:clr>
        </p15:guide>
        <p15:guide id="7" orient="horz" pos="1860" userDrawn="1">
          <p15:clr>
            <a:srgbClr val="A4A3A4"/>
          </p15:clr>
        </p15:guide>
        <p15:guide id="8" orient="horz" pos="1919" userDrawn="1">
          <p15:clr>
            <a:srgbClr val="A4A3A4"/>
          </p15:clr>
        </p15:guide>
        <p15:guide id="9" orient="horz" pos="2613" userDrawn="1">
          <p15:clr>
            <a:srgbClr val="A4A3A4"/>
          </p15:clr>
        </p15:guide>
        <p15:guide id="10" orient="horz" pos="2899" userDrawn="1">
          <p15:clr>
            <a:srgbClr val="A4A3A4"/>
          </p15:clr>
        </p15:guide>
        <p15:guide id="11" orient="horz" pos="3243" userDrawn="1">
          <p15:clr>
            <a:srgbClr val="A4A3A4"/>
          </p15:clr>
        </p15:guide>
        <p15:guide id="12" orient="horz" pos="3675" userDrawn="1">
          <p15:clr>
            <a:srgbClr val="A4A3A4"/>
          </p15:clr>
        </p15:guide>
        <p15:guide id="13" orient="horz" pos="4285" userDrawn="1">
          <p15:clr>
            <a:srgbClr val="A4A3A4"/>
          </p15:clr>
        </p15:guide>
        <p15:guide id="14" orient="horz" pos="3316" userDrawn="1">
          <p15:clr>
            <a:srgbClr val="A4A3A4"/>
          </p15:clr>
        </p15:guide>
        <p15:guide id="15" orient="horz" pos="3597" userDrawn="1">
          <p15:clr>
            <a:srgbClr val="A4A3A4"/>
          </p15:clr>
        </p15:guide>
        <p15:guide id="16" orient="horz" pos="4008" userDrawn="1">
          <p15:clr>
            <a:srgbClr val="A4A3A4"/>
          </p15:clr>
        </p15:guide>
        <p15:guide id="17" orient="horz" pos="4357" userDrawn="1">
          <p15:clr>
            <a:srgbClr val="A4A3A4"/>
          </p15:clr>
        </p15:guide>
        <p15:guide id="18" orient="horz" pos="3937" userDrawn="1">
          <p15:clr>
            <a:srgbClr val="A4A3A4"/>
          </p15:clr>
        </p15:guide>
        <p15:guide id="19" orient="horz" pos="2962" userDrawn="1">
          <p15:clr>
            <a:srgbClr val="A4A3A4"/>
          </p15:clr>
        </p15:guide>
        <p15:guide id="20" orient="horz" pos="2547" userDrawn="1">
          <p15:clr>
            <a:srgbClr val="A4A3A4"/>
          </p15:clr>
        </p15:guide>
        <p15:guide id="21" orient="horz" pos="2265" userDrawn="1">
          <p15:clr>
            <a:srgbClr val="A4A3A4"/>
          </p15:clr>
        </p15:guide>
        <p15:guide id="22" orient="horz" pos="2201" userDrawn="1">
          <p15:clr>
            <a:srgbClr val="A4A3A4"/>
          </p15:clr>
        </p15:guide>
        <p15:guide id="23" orient="horz" pos="183" userDrawn="1">
          <p15:clr>
            <a:srgbClr val="A4A3A4"/>
          </p15:clr>
        </p15:guide>
        <p15:guide id="24" orient="horz" pos="467" userDrawn="1">
          <p15:clr>
            <a:srgbClr val="A4A3A4"/>
          </p15:clr>
        </p15:guide>
        <p15:guide id="25" orient="horz" pos="525" userDrawn="1">
          <p15:clr>
            <a:srgbClr val="A4A3A4"/>
          </p15:clr>
        </p15:guide>
        <p15:guide id="26" orient="horz" pos="807" userDrawn="1">
          <p15:clr>
            <a:srgbClr val="A4A3A4"/>
          </p15:clr>
        </p15:guide>
        <p15:guide id="27" pos="240" userDrawn="1">
          <p15:clr>
            <a:srgbClr val="A4A3A4"/>
          </p15:clr>
        </p15:guide>
        <p15:guide id="28" pos="4290" userDrawn="1">
          <p15:clr>
            <a:srgbClr val="A4A3A4"/>
          </p15:clr>
        </p15:guide>
        <p15:guide id="29" pos="833" userDrawn="1">
          <p15:clr>
            <a:srgbClr val="A4A3A4"/>
          </p15:clr>
        </p15:guide>
        <p15:guide id="30" pos="919" userDrawn="1">
          <p15:clr>
            <a:srgbClr val="A4A3A4"/>
          </p15:clr>
        </p15:guide>
        <p15:guide id="31" pos="1495" userDrawn="1">
          <p15:clr>
            <a:srgbClr val="A4A3A4"/>
          </p15:clr>
        </p15:guide>
        <p15:guide id="32" pos="1595" userDrawn="1">
          <p15:clr>
            <a:srgbClr val="A4A3A4"/>
          </p15:clr>
        </p15:guide>
        <p15:guide id="33" pos="2172" userDrawn="1">
          <p15:clr>
            <a:srgbClr val="A4A3A4"/>
          </p15:clr>
        </p15:guide>
        <p15:guide id="34" pos="2274" userDrawn="1">
          <p15:clr>
            <a:srgbClr val="A4A3A4"/>
          </p15:clr>
        </p15:guide>
        <p15:guide id="35" pos="2851" userDrawn="1">
          <p15:clr>
            <a:srgbClr val="A4A3A4"/>
          </p15:clr>
        </p15:guide>
        <p15:guide id="36" pos="2942" userDrawn="1">
          <p15:clr>
            <a:srgbClr val="A4A3A4"/>
          </p15:clr>
        </p15:guide>
        <p15:guide id="37" pos="3550" userDrawn="1">
          <p15:clr>
            <a:srgbClr val="A4A3A4"/>
          </p15:clr>
        </p15:guide>
        <p15:guide id="38" pos="3646" userDrawn="1">
          <p15:clr>
            <a:srgbClr val="A4A3A4"/>
          </p15:clr>
        </p15:guide>
        <p15:guide id="39" pos="4195" userDrawn="1">
          <p15:clr>
            <a:srgbClr val="A4A3A4"/>
          </p15:clr>
        </p15:guide>
        <p15:guide id="40" pos="4847" userDrawn="1">
          <p15:clr>
            <a:srgbClr val="A4A3A4"/>
          </p15:clr>
        </p15:guide>
        <p15:guide id="41" pos="4949" userDrawn="1">
          <p15:clr>
            <a:srgbClr val="A4A3A4"/>
          </p15:clr>
        </p15:guide>
        <p15:guide id="42" pos="5534" userDrawn="1">
          <p15:clr>
            <a:srgbClr val="A4A3A4"/>
          </p15:clr>
        </p15:guide>
        <p15:guide id="43" pos="5636" userDrawn="1">
          <p15:clr>
            <a:srgbClr val="A4A3A4"/>
          </p15:clr>
        </p15:guide>
        <p15:guide id="44" pos="6205" userDrawn="1">
          <p15:clr>
            <a:srgbClr val="A4A3A4"/>
          </p15:clr>
        </p15:guide>
        <p15:guide id="45" pos="6314" userDrawn="1">
          <p15:clr>
            <a:srgbClr val="A4A3A4"/>
          </p15:clr>
        </p15:guide>
        <p15:guide id="46" pos="6886" userDrawn="1">
          <p15:clr>
            <a:srgbClr val="A4A3A4"/>
          </p15:clr>
        </p15:guide>
        <p15:guide id="47" pos="6990" userDrawn="1">
          <p15:clr>
            <a:srgbClr val="A4A3A4"/>
          </p15:clr>
        </p15:guide>
        <p15:guide id="48" pos="7568" userDrawn="1">
          <p15:clr>
            <a:srgbClr val="A4A3A4"/>
          </p15:clr>
        </p15:guide>
        <p15:guide id="49" pos="7659" userDrawn="1">
          <p15:clr>
            <a:srgbClr val="A4A3A4"/>
          </p15:clr>
        </p15:guide>
        <p15:guide id="50" pos="8237"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960D9B6-2783-DDAC-EDCC-7487AE773C58}" name="Michael Tull" initials="MT" userId="S::michtull@dcm.co.uk::9b84a4a9-44d8-4d28-b1a8-900a431bc43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6"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C0EB"/>
    <a:srgbClr val="77A6DB"/>
    <a:srgbClr val="8AAAD3"/>
    <a:srgbClr val="8AB3DD"/>
    <a:srgbClr val="FFFFFF"/>
    <a:srgbClr val="EAE9E9"/>
    <a:srgbClr val="D7BB77"/>
    <a:srgbClr val="EB9E62"/>
    <a:srgbClr val="C7C9C7"/>
    <a:srgbClr val="FB34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247" autoAdjust="0"/>
  </p:normalViewPr>
  <p:slideViewPr>
    <p:cSldViewPr snapToGrid="0">
      <p:cViewPr>
        <p:scale>
          <a:sx n="70" d="100"/>
          <a:sy n="70" d="100"/>
        </p:scale>
        <p:origin x="224" y="-348"/>
      </p:cViewPr>
      <p:guideLst>
        <p:guide orient="horz" pos="1578"/>
        <p:guide orient="horz" pos="4624"/>
        <p:guide orient="horz" pos="1513"/>
        <p:guide orient="horz" pos="1220"/>
        <p:guide orient="horz" pos="879"/>
        <p:guide orient="horz" pos="1154"/>
        <p:guide orient="horz" pos="1860"/>
        <p:guide orient="horz" pos="1919"/>
        <p:guide orient="horz" pos="2613"/>
        <p:guide orient="horz" pos="2899"/>
        <p:guide orient="horz" pos="3243"/>
        <p:guide orient="horz" pos="3675"/>
        <p:guide orient="horz" pos="4285"/>
        <p:guide orient="horz" pos="3316"/>
        <p:guide orient="horz" pos="3597"/>
        <p:guide orient="horz" pos="4008"/>
        <p:guide orient="horz" pos="4357"/>
        <p:guide orient="horz" pos="3937"/>
        <p:guide orient="horz" pos="2962"/>
        <p:guide orient="horz" pos="2547"/>
        <p:guide orient="horz" pos="2265"/>
        <p:guide orient="horz" pos="2201"/>
        <p:guide orient="horz" pos="183"/>
        <p:guide orient="horz" pos="467"/>
        <p:guide orient="horz" pos="525"/>
        <p:guide orient="horz" pos="807"/>
        <p:guide pos="240"/>
        <p:guide pos="4290"/>
        <p:guide pos="833"/>
        <p:guide pos="919"/>
        <p:guide pos="1495"/>
        <p:guide pos="1595"/>
        <p:guide pos="2172"/>
        <p:guide pos="2274"/>
        <p:guide pos="2851"/>
        <p:guide pos="2942"/>
        <p:guide pos="3550"/>
        <p:guide pos="3646"/>
        <p:guide pos="4195"/>
        <p:guide pos="4847"/>
        <p:guide pos="4949"/>
        <p:guide pos="5534"/>
        <p:guide pos="5636"/>
        <p:guide pos="6205"/>
        <p:guide pos="6314"/>
        <p:guide pos="6886"/>
        <p:guide pos="6990"/>
        <p:guide pos="7568"/>
        <p:guide pos="7659"/>
        <p:guide pos="8237"/>
      </p:guideLst>
    </p:cSldViewPr>
  </p:slideViewPr>
  <p:notesTextViewPr>
    <p:cViewPr>
      <p:scale>
        <a:sx n="1" d="1"/>
        <a:sy n="1" d="1"/>
      </p:scale>
      <p:origin x="0" y="0"/>
    </p:cViewPr>
  </p:notesTextViewPr>
  <p:sorterViewPr>
    <p:cViewPr>
      <p:scale>
        <a:sx n="66" d="100"/>
        <a:sy n="66" d="100"/>
      </p:scale>
      <p:origin x="0" y="21096"/>
    </p:cViewPr>
  </p:sorterViewPr>
  <p:notesViewPr>
    <p:cSldViewPr snapToGrid="0" showGuides="1">
      <p:cViewPr varScale="1">
        <p:scale>
          <a:sx n="133" d="100"/>
          <a:sy n="133" d="100"/>
        </p:scale>
        <p:origin x="3792"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4.xml"/><Relationship Id="rId15" Type="http://schemas.microsoft.com/office/2018/10/relationships/authors" Target="authors.xml"/><Relationship Id="rId10" Type="http://schemas.openxmlformats.org/officeDocument/2006/relationships/commentAuthors" Target="commentAuthors.xml"/><Relationship Id="rId4" Type="http://schemas.openxmlformats.org/officeDocument/2006/relationships/slideMaster" Target="slideMasters/slideMaster3.xml"/><Relationship Id="rId9" Type="http://schemas.openxmlformats.org/officeDocument/2006/relationships/tags" Target="tags/tag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910782-FDC2-4F7C-A018-7A502E5089C7}" type="slidenum">
              <a:rPr lang="en-US" smtClean="0"/>
              <a:pPr/>
              <a:t>‹#›</a:t>
            </a:fld>
            <a:endParaRPr lang="en-US"/>
          </a:p>
        </p:txBody>
      </p:sp>
      <p:sp>
        <p:nvSpPr>
          <p:cNvPr id="6" name="Date Placeholder 5"/>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A18645-DB65-E848-9EE2-8548BEAEB573}" type="datetimeFigureOut">
              <a:rPr lang="en-US" smtClean="0"/>
              <a:t>12/5/2024</a:t>
            </a:fld>
            <a:endParaRPr lang="en-US"/>
          </a:p>
        </p:txBody>
      </p:sp>
    </p:spTree>
    <p:extLst>
      <p:ext uri="{BB962C8B-B14F-4D97-AF65-F5344CB8AC3E}">
        <p14:creationId xmlns:p14="http://schemas.microsoft.com/office/powerpoint/2010/main" val="194483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D0E036-A0EF-40EA-AC2B-818A5F8CFC1C}" type="datetimeFigureOut">
              <a:rPr lang="en-US" smtClean="0"/>
              <a:pPr/>
              <a:t>12/5/2024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36D52-512B-47DE-BC94-6C88A56CE986}" type="slidenum">
              <a:rPr lang="en-US" smtClean="0"/>
              <a:pPr/>
              <a:t>‹#›</a:t>
            </a:fld>
            <a:endParaRPr lang="en-US"/>
          </a:p>
        </p:txBody>
      </p:sp>
    </p:spTree>
    <p:extLst>
      <p:ext uri="{BB962C8B-B14F-4D97-AF65-F5344CB8AC3E}">
        <p14:creationId xmlns:p14="http://schemas.microsoft.com/office/powerpoint/2010/main" val="1340996986"/>
      </p:ext>
    </p:extLst>
  </p:cSld>
  <p:clrMap bg1="lt1" tx1="dk1" bg2="lt2" tx2="dk2" accent1="accent1" accent2="accent2" accent3="accent3" accent4="accent4" accent5="accent5" accent6="accent6" hlink="hlink" folHlink="folHlink"/>
  <p:notesStyle>
    <a:lvl1pPr marL="0" algn="l" defTabSz="961844" rtl="0" eaLnBrk="1" latinLnBrk="0" hangingPunct="1">
      <a:defRPr sz="1300" kern="1200">
        <a:solidFill>
          <a:schemeClr val="tx1"/>
        </a:solidFill>
        <a:latin typeface="+mn-lt"/>
        <a:ea typeface="+mn-ea"/>
        <a:cs typeface="+mn-cs"/>
      </a:defRPr>
    </a:lvl1pPr>
    <a:lvl2pPr marL="480923" algn="l" defTabSz="961844" rtl="0" eaLnBrk="1" latinLnBrk="0" hangingPunct="1">
      <a:defRPr sz="1300" kern="1200">
        <a:solidFill>
          <a:schemeClr val="tx1"/>
        </a:solidFill>
        <a:latin typeface="+mn-lt"/>
        <a:ea typeface="+mn-ea"/>
        <a:cs typeface="+mn-cs"/>
      </a:defRPr>
    </a:lvl2pPr>
    <a:lvl3pPr marL="961844" algn="l" defTabSz="961844" rtl="0" eaLnBrk="1" latinLnBrk="0" hangingPunct="1">
      <a:defRPr sz="1300" kern="1200">
        <a:solidFill>
          <a:schemeClr val="tx1"/>
        </a:solidFill>
        <a:latin typeface="+mn-lt"/>
        <a:ea typeface="+mn-ea"/>
        <a:cs typeface="+mn-cs"/>
      </a:defRPr>
    </a:lvl3pPr>
    <a:lvl4pPr marL="1442769" algn="l" defTabSz="961844" rtl="0" eaLnBrk="1" latinLnBrk="0" hangingPunct="1">
      <a:defRPr sz="1300" kern="1200">
        <a:solidFill>
          <a:schemeClr val="tx1"/>
        </a:solidFill>
        <a:latin typeface="+mn-lt"/>
        <a:ea typeface="+mn-ea"/>
        <a:cs typeface="+mn-cs"/>
      </a:defRPr>
    </a:lvl4pPr>
    <a:lvl5pPr marL="1923691" algn="l" defTabSz="961844" rtl="0" eaLnBrk="1" latinLnBrk="0" hangingPunct="1">
      <a:defRPr sz="1300" kern="1200">
        <a:solidFill>
          <a:schemeClr val="tx1"/>
        </a:solidFill>
        <a:latin typeface="+mn-lt"/>
        <a:ea typeface="+mn-ea"/>
        <a:cs typeface="+mn-cs"/>
      </a:defRPr>
    </a:lvl5pPr>
    <a:lvl6pPr marL="2404613" algn="l" defTabSz="961844" rtl="0" eaLnBrk="1" latinLnBrk="0" hangingPunct="1">
      <a:defRPr sz="1300" kern="1200">
        <a:solidFill>
          <a:schemeClr val="tx1"/>
        </a:solidFill>
        <a:latin typeface="+mn-lt"/>
        <a:ea typeface="+mn-ea"/>
        <a:cs typeface="+mn-cs"/>
      </a:defRPr>
    </a:lvl6pPr>
    <a:lvl7pPr marL="2885535" algn="l" defTabSz="961844" rtl="0" eaLnBrk="1" latinLnBrk="0" hangingPunct="1">
      <a:defRPr sz="1300" kern="1200">
        <a:solidFill>
          <a:schemeClr val="tx1"/>
        </a:solidFill>
        <a:latin typeface="+mn-lt"/>
        <a:ea typeface="+mn-ea"/>
        <a:cs typeface="+mn-cs"/>
      </a:defRPr>
    </a:lvl7pPr>
    <a:lvl8pPr marL="3366458" algn="l" defTabSz="961844" rtl="0" eaLnBrk="1" latinLnBrk="0" hangingPunct="1">
      <a:defRPr sz="1300" kern="1200">
        <a:solidFill>
          <a:schemeClr val="tx1"/>
        </a:solidFill>
        <a:latin typeface="+mn-lt"/>
        <a:ea typeface="+mn-ea"/>
        <a:cs typeface="+mn-cs"/>
      </a:defRPr>
    </a:lvl8pPr>
    <a:lvl9pPr marL="3847378" algn="l" defTabSz="961844"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vmlDrawing" Target="../drawings/vmlDrawing11.vml"/><Relationship Id="rId5" Type="http://schemas.openxmlformats.org/officeDocument/2006/relationships/image" Target="../media/image1.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4.xml"/><Relationship Id="rId1" Type="http://schemas.openxmlformats.org/officeDocument/2006/relationships/vmlDrawing" Target="../drawings/vmlDrawing13.vml"/><Relationship Id="rId5" Type="http://schemas.openxmlformats.org/officeDocument/2006/relationships/image" Target="../media/image1.emf"/><Relationship Id="rId4" Type="http://schemas.openxmlformats.org/officeDocument/2006/relationships/oleObject" Target="../embeddings/oleObject13.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5.xml"/><Relationship Id="rId1" Type="http://schemas.openxmlformats.org/officeDocument/2006/relationships/vmlDrawing" Target="../drawings/vmlDrawing14.vml"/><Relationship Id="rId5" Type="http://schemas.openxmlformats.org/officeDocument/2006/relationships/image" Target="../media/image1.emf"/><Relationship Id="rId4" Type="http://schemas.openxmlformats.org/officeDocument/2006/relationships/oleObject" Target="../embeddings/oleObject14.bin"/></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6.xml"/><Relationship Id="rId1" Type="http://schemas.openxmlformats.org/officeDocument/2006/relationships/vmlDrawing" Target="../drawings/vmlDrawing15.vml"/><Relationship Id="rId5" Type="http://schemas.openxmlformats.org/officeDocument/2006/relationships/image" Target="../media/image1.emf"/><Relationship Id="rId4" Type="http://schemas.openxmlformats.org/officeDocument/2006/relationships/oleObject" Target="../embeddings/oleObject15.bin"/></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7.xml"/><Relationship Id="rId1" Type="http://schemas.openxmlformats.org/officeDocument/2006/relationships/vmlDrawing" Target="../drawings/vmlDrawing16.vml"/><Relationship Id="rId5" Type="http://schemas.openxmlformats.org/officeDocument/2006/relationships/image" Target="../media/image1.emf"/><Relationship Id="rId4" Type="http://schemas.openxmlformats.org/officeDocument/2006/relationships/oleObject" Target="../embeddings/oleObject16.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8.xml"/><Relationship Id="rId1" Type="http://schemas.openxmlformats.org/officeDocument/2006/relationships/vmlDrawing" Target="../drawings/vmlDrawing17.vml"/><Relationship Id="rId5" Type="http://schemas.openxmlformats.org/officeDocument/2006/relationships/image" Target="../media/image1.emf"/><Relationship Id="rId4" Type="http://schemas.openxmlformats.org/officeDocument/2006/relationships/oleObject" Target="../embeddings/oleObject17.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9.xml"/><Relationship Id="rId1" Type="http://schemas.openxmlformats.org/officeDocument/2006/relationships/vmlDrawing" Target="../drawings/vmlDrawing18.vml"/><Relationship Id="rId5" Type="http://schemas.openxmlformats.org/officeDocument/2006/relationships/image" Target="../media/image1.emf"/><Relationship Id="rId4" Type="http://schemas.openxmlformats.org/officeDocument/2006/relationships/oleObject" Target="../embeddings/oleObject18.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0.xml"/><Relationship Id="rId1" Type="http://schemas.openxmlformats.org/officeDocument/2006/relationships/vmlDrawing" Target="../drawings/vmlDrawing19.vml"/><Relationship Id="rId5" Type="http://schemas.openxmlformats.org/officeDocument/2006/relationships/image" Target="../media/image1.emf"/><Relationship Id="rId4" Type="http://schemas.openxmlformats.org/officeDocument/2006/relationships/oleObject" Target="../embeddings/oleObject19.bin"/></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1.xml"/><Relationship Id="rId1" Type="http://schemas.openxmlformats.org/officeDocument/2006/relationships/vmlDrawing" Target="../drawings/vmlDrawing20.vml"/><Relationship Id="rId5" Type="http://schemas.openxmlformats.org/officeDocument/2006/relationships/image" Target="../media/image1.emf"/><Relationship Id="rId4" Type="http://schemas.openxmlformats.org/officeDocument/2006/relationships/oleObject" Target="../embeddings/oleObject20.bin"/></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2.xml"/><Relationship Id="rId1" Type="http://schemas.openxmlformats.org/officeDocument/2006/relationships/vmlDrawing" Target="../drawings/vmlDrawing21.vml"/><Relationship Id="rId5" Type="http://schemas.openxmlformats.org/officeDocument/2006/relationships/image" Target="../media/image1.emf"/><Relationship Id="rId4" Type="http://schemas.openxmlformats.org/officeDocument/2006/relationships/oleObject" Target="../embeddings/oleObject21.bin"/></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3.xml"/><Relationship Id="rId1" Type="http://schemas.openxmlformats.org/officeDocument/2006/relationships/vmlDrawing" Target="../drawings/vmlDrawing22.vml"/><Relationship Id="rId5" Type="http://schemas.openxmlformats.org/officeDocument/2006/relationships/image" Target="../media/image1.emf"/><Relationship Id="rId4" Type="http://schemas.openxmlformats.org/officeDocument/2006/relationships/oleObject" Target="../embeddings/oleObject22.bin"/></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4.xml"/><Relationship Id="rId1" Type="http://schemas.openxmlformats.org/officeDocument/2006/relationships/vmlDrawing" Target="../drawings/vmlDrawing23.vml"/><Relationship Id="rId5" Type="http://schemas.openxmlformats.org/officeDocument/2006/relationships/image" Target="../media/image1.emf"/><Relationship Id="rId4" Type="http://schemas.openxmlformats.org/officeDocument/2006/relationships/oleObject" Target="../embeddings/oleObject23.bin"/></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5.xml"/><Relationship Id="rId1" Type="http://schemas.openxmlformats.org/officeDocument/2006/relationships/vmlDrawing" Target="../drawings/vmlDrawing24.vml"/><Relationship Id="rId5" Type="http://schemas.openxmlformats.org/officeDocument/2006/relationships/image" Target="../media/image1.emf"/><Relationship Id="rId4" Type="http://schemas.openxmlformats.org/officeDocument/2006/relationships/oleObject" Target="../embeddings/oleObject24.bin"/></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6.xml"/><Relationship Id="rId1" Type="http://schemas.openxmlformats.org/officeDocument/2006/relationships/vmlDrawing" Target="../drawings/vmlDrawing25.vml"/><Relationship Id="rId5" Type="http://schemas.openxmlformats.org/officeDocument/2006/relationships/image" Target="../media/image1.emf"/><Relationship Id="rId4" Type="http://schemas.openxmlformats.org/officeDocument/2006/relationships/oleObject" Target="../embeddings/oleObject25.bin"/></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7.xml"/><Relationship Id="rId1" Type="http://schemas.openxmlformats.org/officeDocument/2006/relationships/vmlDrawing" Target="../drawings/vmlDrawing26.vml"/><Relationship Id="rId5" Type="http://schemas.openxmlformats.org/officeDocument/2006/relationships/image" Target="../media/image1.emf"/><Relationship Id="rId4" Type="http://schemas.openxmlformats.org/officeDocument/2006/relationships/oleObject" Target="../embeddings/oleObject26.bin"/></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29.xml"/><Relationship Id="rId1" Type="http://schemas.openxmlformats.org/officeDocument/2006/relationships/vmlDrawing" Target="../drawings/vmlDrawing28.vml"/><Relationship Id="rId5" Type="http://schemas.openxmlformats.org/officeDocument/2006/relationships/image" Target="../media/image1.emf"/><Relationship Id="rId4" Type="http://schemas.openxmlformats.org/officeDocument/2006/relationships/oleObject" Target="../embeddings/oleObject28.bin"/></Relationships>
</file>

<file path=ppt/slideLayouts/_rels/slideLayout35.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31.xml"/><Relationship Id="rId1" Type="http://schemas.openxmlformats.org/officeDocument/2006/relationships/vmlDrawing" Target="../drawings/vmlDrawing30.vml"/><Relationship Id="rId5" Type="http://schemas.openxmlformats.org/officeDocument/2006/relationships/image" Target="../media/image1.emf"/><Relationship Id="rId4" Type="http://schemas.openxmlformats.org/officeDocument/2006/relationships/oleObject" Target="../embeddings/oleObject30.bin"/></Relationships>
</file>

<file path=ppt/slideLayouts/_rels/slideLayout36.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32.xml"/><Relationship Id="rId1" Type="http://schemas.openxmlformats.org/officeDocument/2006/relationships/vmlDrawing" Target="../drawings/vmlDrawing3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31.bin"/></Relationships>
</file>

<file path=ppt/slideLayouts/_rels/slideLayout37.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33.xml"/><Relationship Id="rId1" Type="http://schemas.openxmlformats.org/officeDocument/2006/relationships/vmlDrawing" Target="../drawings/vmlDrawing32.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32.bin"/></Relationships>
</file>

<file path=ppt/slideLayouts/_rels/slideLayout38.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34.xml"/><Relationship Id="rId1" Type="http://schemas.openxmlformats.org/officeDocument/2006/relationships/vmlDrawing" Target="../drawings/vmlDrawing33.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33.bin"/></Relationships>
</file>

<file path=ppt/slideLayouts/_rels/slideLayout39.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35.xml"/><Relationship Id="rId1" Type="http://schemas.openxmlformats.org/officeDocument/2006/relationships/vmlDrawing" Target="../drawings/vmlDrawing34.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34.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40.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36.xml"/><Relationship Id="rId1" Type="http://schemas.openxmlformats.org/officeDocument/2006/relationships/vmlDrawing" Target="../drawings/vmlDrawing35.vml"/><Relationship Id="rId5" Type="http://schemas.openxmlformats.org/officeDocument/2006/relationships/image" Target="../media/image1.emf"/><Relationship Id="rId4" Type="http://schemas.openxmlformats.org/officeDocument/2006/relationships/oleObject" Target="../embeddings/oleObject35.bin"/></Relationships>
</file>

<file path=ppt/slideLayouts/_rels/slideLayout41.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37.xml"/><Relationship Id="rId1" Type="http://schemas.openxmlformats.org/officeDocument/2006/relationships/vmlDrawing" Target="../drawings/vmlDrawing36.vml"/><Relationship Id="rId5" Type="http://schemas.openxmlformats.org/officeDocument/2006/relationships/image" Target="../media/image1.emf"/><Relationship Id="rId4" Type="http://schemas.openxmlformats.org/officeDocument/2006/relationships/oleObject" Target="../embeddings/oleObject36.bin"/></Relationships>
</file>

<file path=ppt/slideLayouts/_rels/slideLayout42.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38.xml"/><Relationship Id="rId1" Type="http://schemas.openxmlformats.org/officeDocument/2006/relationships/vmlDrawing" Target="../drawings/vmlDrawing37.vml"/><Relationship Id="rId5" Type="http://schemas.openxmlformats.org/officeDocument/2006/relationships/image" Target="../media/image1.emf"/><Relationship Id="rId4" Type="http://schemas.openxmlformats.org/officeDocument/2006/relationships/oleObject" Target="../embeddings/oleObject37.bin"/></Relationships>
</file>

<file path=ppt/slideLayouts/_rels/slideLayout43.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39.xml"/><Relationship Id="rId1" Type="http://schemas.openxmlformats.org/officeDocument/2006/relationships/vmlDrawing" Target="../drawings/vmlDrawing38.vml"/><Relationship Id="rId5" Type="http://schemas.openxmlformats.org/officeDocument/2006/relationships/image" Target="../media/image1.emf"/><Relationship Id="rId4" Type="http://schemas.openxmlformats.org/officeDocument/2006/relationships/oleObject" Target="../embeddings/oleObject38.bin"/></Relationships>
</file>

<file path=ppt/slideLayouts/_rels/slideLayout44.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40.xml"/><Relationship Id="rId1" Type="http://schemas.openxmlformats.org/officeDocument/2006/relationships/vmlDrawing" Target="../drawings/vmlDrawing39.vml"/><Relationship Id="rId5" Type="http://schemas.openxmlformats.org/officeDocument/2006/relationships/image" Target="../media/image1.emf"/><Relationship Id="rId4" Type="http://schemas.openxmlformats.org/officeDocument/2006/relationships/oleObject" Target="../embeddings/oleObject39.bin"/></Relationships>
</file>

<file path=ppt/slideLayouts/_rels/slideLayout45.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41.xml"/><Relationship Id="rId1" Type="http://schemas.openxmlformats.org/officeDocument/2006/relationships/vmlDrawing" Target="../drawings/vmlDrawing40.vml"/><Relationship Id="rId5" Type="http://schemas.openxmlformats.org/officeDocument/2006/relationships/image" Target="../media/image1.emf"/><Relationship Id="rId4" Type="http://schemas.openxmlformats.org/officeDocument/2006/relationships/oleObject" Target="../embeddings/oleObject40.bin"/></Relationships>
</file>

<file path=ppt/slideLayouts/_rels/slideLayout46.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42.xml"/><Relationship Id="rId1" Type="http://schemas.openxmlformats.org/officeDocument/2006/relationships/vmlDrawing" Target="../drawings/vmlDrawing41.vml"/><Relationship Id="rId5" Type="http://schemas.openxmlformats.org/officeDocument/2006/relationships/image" Target="../media/image1.emf"/><Relationship Id="rId4" Type="http://schemas.openxmlformats.org/officeDocument/2006/relationships/oleObject" Target="../embeddings/oleObject41.bin"/></Relationships>
</file>

<file path=ppt/slideLayouts/_rels/slideLayout47.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43.xml"/><Relationship Id="rId1" Type="http://schemas.openxmlformats.org/officeDocument/2006/relationships/vmlDrawing" Target="../drawings/vmlDrawing42.vml"/><Relationship Id="rId5" Type="http://schemas.openxmlformats.org/officeDocument/2006/relationships/image" Target="../media/image1.emf"/><Relationship Id="rId4" Type="http://schemas.openxmlformats.org/officeDocument/2006/relationships/oleObject" Target="../embeddings/oleObject41.bin"/></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44.xml"/><Relationship Id="rId1" Type="http://schemas.openxmlformats.org/officeDocument/2006/relationships/vmlDrawing" Target="../drawings/vmlDrawing43.vml"/><Relationship Id="rId5" Type="http://schemas.openxmlformats.org/officeDocument/2006/relationships/image" Target="../media/image1.emf"/><Relationship Id="rId4" Type="http://schemas.openxmlformats.org/officeDocument/2006/relationships/oleObject" Target="../embeddings/oleObject42.bin"/></Relationships>
</file>

<file path=ppt/slideLayouts/_rels/slideLayout55.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45.xml"/><Relationship Id="rId1" Type="http://schemas.openxmlformats.org/officeDocument/2006/relationships/vmlDrawing" Target="../drawings/vmlDrawing44.vml"/><Relationship Id="rId5" Type="http://schemas.openxmlformats.org/officeDocument/2006/relationships/image" Target="../media/image1.emf"/><Relationship Id="rId4" Type="http://schemas.openxmlformats.org/officeDocument/2006/relationships/oleObject" Target="../embeddings/oleObject43.bin"/></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46.xml"/><Relationship Id="rId1" Type="http://schemas.openxmlformats.org/officeDocument/2006/relationships/vmlDrawing" Target="../drawings/vmlDrawing45.vml"/><Relationship Id="rId5" Type="http://schemas.openxmlformats.org/officeDocument/2006/relationships/image" Target="../media/image1.emf"/><Relationship Id="rId4" Type="http://schemas.openxmlformats.org/officeDocument/2006/relationships/oleObject" Target="../embeddings/oleObject44.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vmlDrawing" Target="../drawings/vmlDrawing7.v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60.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47.xml"/><Relationship Id="rId1" Type="http://schemas.openxmlformats.org/officeDocument/2006/relationships/vmlDrawing" Target="../drawings/vmlDrawing46.vml"/><Relationship Id="rId5" Type="http://schemas.openxmlformats.org/officeDocument/2006/relationships/image" Target="../media/image1.emf"/><Relationship Id="rId4" Type="http://schemas.openxmlformats.org/officeDocument/2006/relationships/oleObject" Target="../embeddings/oleObject45.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vmlDrawing" Target="../drawings/vmlDrawing9.vml"/><Relationship Id="rId5" Type="http://schemas.openxmlformats.org/officeDocument/2006/relationships/image" Target="../media/image1.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vmlDrawing" Target="../drawings/vmlDrawing10.vml"/><Relationship Id="rId5" Type="http://schemas.openxmlformats.org/officeDocument/2006/relationships/image" Target="../media/image1.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ection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2055"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6" name="Rectangle 5"/>
          <p:cNvSpPr/>
          <p:nvPr userDrawn="1"/>
        </p:nvSpPr>
        <p:spPr bwMode="gray">
          <a:xfrm>
            <a:off x="1" y="2"/>
            <a:ext cx="13442950" cy="4560573"/>
          </a:xfrm>
          <a:prstGeom prst="rect">
            <a:avLst/>
          </a:prstGeom>
          <a:solidFill>
            <a:schemeClr val="tx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4"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774961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Dark Cool Grey">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11271"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865705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5"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Picture Placeholder 6"/>
          <p:cNvSpPr>
            <a:spLocks noGrp="1"/>
          </p:cNvSpPr>
          <p:nvPr>
            <p:ph type="pic" sz="quarter" idx="10"/>
          </p:nvPr>
        </p:nvSpPr>
        <p:spPr>
          <a:xfrm>
            <a:off x="0" y="0"/>
            <a:ext cx="13442950" cy="4560888"/>
          </a:xfrm>
          <a:prstGeom prst="rect">
            <a:avLst/>
          </a:prstGeom>
          <a:solidFill>
            <a:schemeClr val="accent5"/>
          </a:solidFill>
        </p:spPr>
        <p:txBody>
          <a:bodyPr anchor="t"/>
          <a:lstStyle>
            <a:lvl1pPr algn="ctr">
              <a:defRPr sz="1200" b="1" i="1" baseline="0">
                <a:solidFill>
                  <a:schemeClr val="bg1"/>
                </a:solidFill>
              </a:defRPr>
            </a:lvl1pPr>
          </a:lstStyle>
          <a:p>
            <a:r>
              <a:rPr lang="en-US"/>
              <a:t>Click icon to add picture</a:t>
            </a:r>
            <a:endParaRPr lang="en-US" dirty="0"/>
          </a:p>
        </p:txBody>
      </p:sp>
      <p:sp>
        <p:nvSpPr>
          <p:cNvPr id="6" name="Text Placeholder 3"/>
          <p:cNvSpPr>
            <a:spLocks noGrp="1"/>
          </p:cNvSpPr>
          <p:nvPr>
            <p:ph type="body" sz="quarter" idx="11"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209084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One Content">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13319"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9"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
        <p:nvSpPr>
          <p:cNvPr id="7" name="Text Placeholder 13"/>
          <p:cNvSpPr>
            <a:spLocks noGrp="1"/>
          </p:cNvSpPr>
          <p:nvPr>
            <p:ph type="body" sz="quarter" idx="16" hasCustomPrompt="1"/>
          </p:nvPr>
        </p:nvSpPr>
        <p:spPr bwMode="gray">
          <a:xfrm>
            <a:off x="270000" y="1371821"/>
            <a:ext cx="8259575" cy="214058"/>
          </a:xfrm>
        </p:spPr>
        <p:txBody>
          <a:bodyPr anchor="t" anchorCtr="0"/>
          <a:lstStyle>
            <a:lvl1pPr>
              <a:lnSpc>
                <a:spcPts val="1500"/>
              </a:lnSpc>
              <a:buNone/>
              <a:defRPr sz="1400" b="1" baseline="0">
                <a:solidFill>
                  <a:schemeClr val="bg1"/>
                </a:solidFill>
              </a:defRPr>
            </a:lvl1pPr>
          </a:lstStyle>
          <a:p>
            <a:pPr lvl="0"/>
            <a:r>
              <a:rPr lang="en-GB" dirty="0"/>
              <a:t>Section Title</a:t>
            </a:r>
          </a:p>
        </p:txBody>
      </p:sp>
      <p:sp>
        <p:nvSpPr>
          <p:cNvPr id="8" name="Text Placeholder 13"/>
          <p:cNvSpPr>
            <a:spLocks noGrp="1"/>
          </p:cNvSpPr>
          <p:nvPr>
            <p:ph type="body" sz="quarter" idx="17" hasCustomPrompt="1"/>
          </p:nvPr>
        </p:nvSpPr>
        <p:spPr bwMode="gray">
          <a:xfrm>
            <a:off x="270000" y="1644183"/>
            <a:ext cx="8259575" cy="248708"/>
          </a:xfrm>
        </p:spPr>
        <p:txBody>
          <a:bodyPr anchor="t" anchorCtr="0"/>
          <a:lstStyle>
            <a:lvl1pPr>
              <a:lnSpc>
                <a:spcPts val="1500"/>
              </a:lnSpc>
              <a:buNone/>
              <a:defRPr sz="1400" b="1" baseline="0">
                <a:solidFill>
                  <a:schemeClr val="accent6"/>
                </a:solidFill>
              </a:defRPr>
            </a:lvl1pPr>
          </a:lstStyle>
          <a:p>
            <a:pPr lvl="0"/>
            <a:r>
              <a:rPr lang="en-GB" dirty="0"/>
              <a:t>Secondary Information</a:t>
            </a:r>
          </a:p>
        </p:txBody>
      </p:sp>
      <p:sp>
        <p:nvSpPr>
          <p:cNvPr id="3" name="Content Placeholder 2"/>
          <p:cNvSpPr>
            <a:spLocks noGrp="1"/>
          </p:cNvSpPr>
          <p:nvPr>
            <p:ph idx="1" hasCustomPrompt="1"/>
          </p:nvPr>
        </p:nvSpPr>
        <p:spPr bwMode="gray">
          <a:xfrm>
            <a:off x="270000" y="2030283"/>
            <a:ext cx="8426275" cy="4210169"/>
          </a:xfrm>
        </p:spPr>
        <p:txBody>
          <a:bodyPr/>
          <a:lstStyle>
            <a:lvl1pPr>
              <a:lnSpc>
                <a:spcPts val="2000"/>
              </a:lnSpc>
              <a:defRPr sz="1800">
                <a:solidFill>
                  <a:schemeClr val="tx2"/>
                </a:solidFill>
              </a:defRPr>
            </a:lvl1pPr>
            <a:lvl2pPr>
              <a:lnSpc>
                <a:spcPts val="2000"/>
              </a:lnSpc>
              <a:defRPr sz="1800" b="0">
                <a:solidFill>
                  <a:schemeClr val="bg1"/>
                </a:solidFill>
              </a:defRPr>
            </a:lvl2pPr>
            <a:lvl3pPr>
              <a:lnSpc>
                <a:spcPts val="1500"/>
              </a:lnSpc>
              <a:defRPr/>
            </a:lvl3pPr>
            <a:lvl4pPr>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One Content">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14343"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71821"/>
            <a:ext cx="8426275" cy="207296"/>
          </a:xfrm>
        </p:spPr>
        <p:txBody>
          <a:bodyPr anchor="t" anchorCtr="0"/>
          <a:lstStyle>
            <a:lvl1pPr>
              <a:lnSpc>
                <a:spcPts val="1500"/>
              </a:lnSpc>
              <a:buNone/>
              <a:defRPr sz="1400" b="1" baseline="0">
                <a:solidFill>
                  <a:schemeClr val="bg1"/>
                </a:solidFill>
              </a:defRPr>
            </a:lvl1pPr>
          </a:lstStyle>
          <a:p>
            <a:pPr lvl="0"/>
            <a:r>
              <a:rPr lang="en-GB" dirty="0"/>
              <a:t>Section Title</a:t>
            </a:r>
          </a:p>
        </p:txBody>
      </p:sp>
      <p:sp>
        <p:nvSpPr>
          <p:cNvPr id="8" name="Text Placeholder 13"/>
          <p:cNvSpPr>
            <a:spLocks noGrp="1"/>
          </p:cNvSpPr>
          <p:nvPr>
            <p:ph type="body" sz="quarter" idx="17" hasCustomPrompt="1"/>
          </p:nvPr>
        </p:nvSpPr>
        <p:spPr bwMode="gray">
          <a:xfrm>
            <a:off x="270000" y="1658711"/>
            <a:ext cx="8426275" cy="248708"/>
          </a:xfrm>
        </p:spPr>
        <p:txBody>
          <a:bodyPr anchor="t" anchorCtr="0"/>
          <a:lstStyle>
            <a:lvl1pPr>
              <a:lnSpc>
                <a:spcPts val="1500"/>
              </a:lnSpc>
              <a:buNone/>
              <a:defRPr sz="1400" b="1" baseline="0">
                <a:solidFill>
                  <a:schemeClr val="accent6"/>
                </a:solidFill>
              </a:defRPr>
            </a:lvl1pPr>
          </a:lstStyle>
          <a:p>
            <a:pPr lvl="0"/>
            <a:r>
              <a:rPr lang="en-GB" dirty="0"/>
              <a:t>Secondary Information</a:t>
            </a:r>
          </a:p>
        </p:txBody>
      </p:sp>
      <p:sp>
        <p:nvSpPr>
          <p:cNvPr id="3" name="Content Placeholder 2"/>
          <p:cNvSpPr>
            <a:spLocks noGrp="1"/>
          </p:cNvSpPr>
          <p:nvPr>
            <p:ph idx="1" hasCustomPrompt="1"/>
          </p:nvPr>
        </p:nvSpPr>
        <p:spPr bwMode="gray">
          <a:xfrm>
            <a:off x="270000" y="1987013"/>
            <a:ext cx="8426275" cy="4210169"/>
          </a:xfrm>
        </p:spPr>
        <p:txBody>
          <a:bodyPr/>
          <a:lstStyle>
            <a:lvl1pPr>
              <a:lnSpc>
                <a:spcPts val="2000"/>
              </a:lnSpc>
              <a:defRPr sz="1800">
                <a:solidFill>
                  <a:schemeClr val="tx2"/>
                </a:solidFill>
              </a:defRPr>
            </a:lvl1pPr>
            <a:lvl2pPr>
              <a:lnSpc>
                <a:spcPts val="1600"/>
              </a:lnSpc>
              <a:defRPr sz="1400" b="0">
                <a:solidFill>
                  <a:schemeClr val="bg1"/>
                </a:solidFill>
              </a:defRPr>
            </a:lvl2pPr>
            <a:lvl3pPr>
              <a:lnSpc>
                <a:spcPts val="1500"/>
              </a:lnSpc>
              <a:defRPr/>
            </a:lvl3pPr>
            <a:lvl4pPr>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0"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1"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4100755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6"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8" name="Text Placeholder 13"/>
          <p:cNvSpPr>
            <a:spLocks noGrp="1"/>
          </p:cNvSpPr>
          <p:nvPr>
            <p:ph type="body" sz="quarter" idx="16" hasCustomPrompt="1"/>
          </p:nvPr>
        </p:nvSpPr>
        <p:spPr bwMode="gray">
          <a:xfrm>
            <a:off x="270001" y="1371821"/>
            <a:ext cx="6664200" cy="207296"/>
          </a:xfrm>
        </p:spPr>
        <p:txBody>
          <a:bodyPr anchor="t" anchorCtr="0"/>
          <a:lstStyle>
            <a:lvl1pPr>
              <a:lnSpc>
                <a:spcPts val="1500"/>
              </a:lnSpc>
              <a:buNone/>
              <a:defRPr sz="1400" b="1" baseline="0">
                <a:solidFill>
                  <a:schemeClr val="bg1"/>
                </a:solidFill>
              </a:defRPr>
            </a:lvl1pPr>
          </a:lstStyle>
          <a:p>
            <a:pPr lvl="0"/>
            <a:r>
              <a:rPr lang="en-GB" dirty="0"/>
              <a:t>Section Title</a:t>
            </a:r>
          </a:p>
        </p:txBody>
      </p:sp>
      <p:sp>
        <p:nvSpPr>
          <p:cNvPr id="9" name="Text Placeholder 13"/>
          <p:cNvSpPr>
            <a:spLocks noGrp="1"/>
          </p:cNvSpPr>
          <p:nvPr>
            <p:ph type="body" sz="quarter" idx="17" hasCustomPrompt="1"/>
          </p:nvPr>
        </p:nvSpPr>
        <p:spPr bwMode="gray">
          <a:xfrm>
            <a:off x="270001" y="1658711"/>
            <a:ext cx="6664200" cy="248708"/>
          </a:xfrm>
        </p:spPr>
        <p:txBody>
          <a:bodyPr anchor="t" anchorCtr="0"/>
          <a:lstStyle>
            <a:lvl1pPr>
              <a:lnSpc>
                <a:spcPts val="1500"/>
              </a:lnSpc>
              <a:buNone/>
              <a:defRPr sz="1400" b="1" baseline="0">
                <a:solidFill>
                  <a:schemeClr val="accent6"/>
                </a:solidFill>
              </a:defRPr>
            </a:lvl1pPr>
          </a:lstStyle>
          <a:p>
            <a:pPr lvl="0"/>
            <a:r>
              <a:rPr lang="en-GB" dirty="0"/>
              <a:t>Secondary Information</a:t>
            </a:r>
          </a:p>
        </p:txBody>
      </p:sp>
      <p:sp>
        <p:nvSpPr>
          <p:cNvPr id="10" name="Content Placeholder 2"/>
          <p:cNvSpPr>
            <a:spLocks noGrp="1"/>
          </p:cNvSpPr>
          <p:nvPr>
            <p:ph idx="1" hasCustomPrompt="1"/>
          </p:nvPr>
        </p:nvSpPr>
        <p:spPr bwMode="gray">
          <a:xfrm>
            <a:off x="270001" y="1987013"/>
            <a:ext cx="6664200" cy="4210169"/>
          </a:xfrm>
        </p:spPr>
        <p:txBody>
          <a:bodyPr/>
          <a:lstStyle>
            <a:lvl1pPr>
              <a:lnSpc>
                <a:spcPts val="2000"/>
              </a:lnSpc>
              <a:defRPr sz="1800">
                <a:solidFill>
                  <a:schemeClr val="tx2"/>
                </a:solidFill>
              </a:defRPr>
            </a:lvl1pPr>
            <a:lvl2pPr>
              <a:lnSpc>
                <a:spcPts val="1600"/>
              </a:lnSpc>
              <a:defRPr sz="1400" b="0">
                <a:solidFill>
                  <a:schemeClr val="bg1"/>
                </a:solidFill>
              </a:defRPr>
            </a:lvl2pPr>
            <a:lvl3pPr>
              <a:lnSpc>
                <a:spcPts val="1500"/>
              </a:lnSpc>
              <a:defRPr/>
            </a:lvl3pPr>
            <a:lvl4pPr>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Picture Placeholder 12"/>
          <p:cNvSpPr>
            <a:spLocks noGrp="1"/>
          </p:cNvSpPr>
          <p:nvPr>
            <p:ph type="pic" sz="quarter" idx="18"/>
          </p:nvPr>
        </p:nvSpPr>
        <p:spPr>
          <a:xfrm>
            <a:off x="6934200" y="1371600"/>
            <a:ext cx="6121400" cy="5092700"/>
          </a:xfrm>
          <a:solidFill>
            <a:schemeClr val="accent5"/>
          </a:solidFill>
        </p:spPr>
        <p:txBody>
          <a:bodyPr anchor="ctr"/>
          <a:lstStyle>
            <a:lvl1pPr algn="ctr">
              <a:defRPr sz="1000" i="1">
                <a:solidFill>
                  <a:schemeClr val="bg1"/>
                </a:solidFill>
              </a:defRPr>
            </a:lvl1pPr>
          </a:lstStyle>
          <a:p>
            <a:endParaRPr lang="en-US"/>
          </a:p>
        </p:txBody>
      </p:sp>
      <p:sp>
        <p:nvSpPr>
          <p:cNvPr id="12"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201089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10" name="Picture Placeholder 12"/>
          <p:cNvSpPr>
            <a:spLocks noGrp="1"/>
          </p:cNvSpPr>
          <p:nvPr>
            <p:ph type="pic" sz="quarter" idx="18"/>
          </p:nvPr>
        </p:nvSpPr>
        <p:spPr>
          <a:xfrm>
            <a:off x="6400800" y="698500"/>
            <a:ext cx="6350000" cy="5765800"/>
          </a:xfrm>
          <a:solidFill>
            <a:schemeClr val="accent5"/>
          </a:solidFill>
        </p:spPr>
        <p:txBody>
          <a:bodyPr anchor="ctr"/>
          <a:lstStyle>
            <a:lvl1pPr algn="ctr">
              <a:defRPr sz="1000" i="1">
                <a:solidFill>
                  <a:schemeClr val="bg1"/>
                </a:solidFill>
              </a:defRPr>
            </a:lvl1pPr>
          </a:lstStyle>
          <a:p>
            <a:endParaRPr lang="en-US"/>
          </a:p>
        </p:txBody>
      </p:sp>
      <p:sp>
        <p:nvSpPr>
          <p:cNvPr id="12" name="Text Placeholder 11"/>
          <p:cNvSpPr>
            <a:spLocks noGrp="1"/>
          </p:cNvSpPr>
          <p:nvPr>
            <p:ph type="body" sz="quarter" idx="19"/>
          </p:nvPr>
        </p:nvSpPr>
        <p:spPr>
          <a:xfrm>
            <a:off x="533400" y="1422400"/>
            <a:ext cx="5397500" cy="4445000"/>
          </a:xfrm>
        </p:spPr>
        <p:txBody>
          <a:bodyPr/>
          <a:lstStyle>
            <a:lvl1pPr algn="ctr">
              <a:defRPr sz="2500">
                <a:solidFill>
                  <a:schemeClr val="bg1"/>
                </a:solidFill>
                <a:latin typeface="Impact" charset="0"/>
                <a:ea typeface="Impact" charset="0"/>
                <a:cs typeface="Impact" charset="0"/>
              </a:defRPr>
            </a:lvl1pPr>
            <a:lvl2pPr algn="ctr">
              <a:defRPr sz="2500">
                <a:solidFill>
                  <a:schemeClr val="bg1"/>
                </a:solidFill>
                <a:latin typeface="Impact" charset="0"/>
                <a:ea typeface="Impact" charset="0"/>
                <a:cs typeface="Impact" charset="0"/>
              </a:defRPr>
            </a:lvl2pPr>
            <a:lvl3pPr algn="ctr">
              <a:defRPr sz="2500">
                <a:solidFill>
                  <a:schemeClr val="bg1"/>
                </a:solidFill>
                <a:latin typeface="Impact" charset="0"/>
                <a:ea typeface="Impact" charset="0"/>
                <a:cs typeface="Impact" charset="0"/>
              </a:defRPr>
            </a:lvl3pPr>
            <a:lvl4pPr algn="ctr">
              <a:defRPr sz="2500">
                <a:solidFill>
                  <a:schemeClr val="bg1"/>
                </a:solidFill>
                <a:latin typeface="Impact" charset="0"/>
                <a:ea typeface="Impact" charset="0"/>
                <a:cs typeface="Impact" charset="0"/>
              </a:defRPr>
            </a:lvl4pPr>
            <a:lvl5pPr algn="ctr">
              <a:defRPr sz="2500">
                <a:solidFill>
                  <a:schemeClr val="bg1"/>
                </a:solidFill>
                <a:latin typeface="Impact" charset="0"/>
                <a:ea typeface="Impact" charset="0"/>
                <a:cs typeface="Impact"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83747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15367" name="think-cell Slide" r:id="rId4" imgW="6350000" imgH="6350000" progId="">
                  <p:embed/>
                </p:oleObj>
              </mc:Choice>
              <mc:Fallback>
                <p:oleObj name="think-cell Slide" r:id="rId4" imgW="6350000" imgH="6350000" progId="">
                  <p:embed/>
                  <p:pic>
                    <p:nvPicPr>
                      <p:cNvPr id="15" name="Object 14"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99633"/>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72456"/>
            <a:ext cx="8259575"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96037"/>
            <a:ext cx="8259575" cy="243663"/>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3" name="Content Placeholder 2"/>
          <p:cNvSpPr>
            <a:spLocks noGrp="1"/>
          </p:cNvSpPr>
          <p:nvPr>
            <p:ph idx="1" hasCustomPrompt="1"/>
          </p:nvPr>
        </p:nvSpPr>
        <p:spPr bwMode="gray">
          <a:xfrm>
            <a:off x="270000" y="2195325"/>
            <a:ext cx="5235067" cy="4218272"/>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4" name="Content Placeholder 2"/>
          <p:cNvSpPr>
            <a:spLocks noGrp="1"/>
          </p:cNvSpPr>
          <p:nvPr>
            <p:ph idx="18" hasCustomPrompt="1"/>
          </p:nvPr>
        </p:nvSpPr>
        <p:spPr bwMode="gray">
          <a:xfrm>
            <a:off x="6691765" y="2195325"/>
            <a:ext cx="5232045" cy="4218272"/>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0"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1"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3968872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One Content Icons">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16391"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308412"/>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530121"/>
            <a:ext cx="8259575"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820780"/>
            <a:ext cx="8259575"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3" name="Content Placeholder 2"/>
          <p:cNvSpPr>
            <a:spLocks noGrp="1"/>
          </p:cNvSpPr>
          <p:nvPr>
            <p:ph idx="1" hasCustomPrompt="1"/>
          </p:nvPr>
        </p:nvSpPr>
        <p:spPr bwMode="gray">
          <a:xfrm>
            <a:off x="270000" y="2338549"/>
            <a:ext cx="8429894" cy="3784532"/>
          </a:xfrm>
        </p:spPr>
        <p:txBody>
          <a:bodyPr/>
          <a:lstStyle>
            <a:lvl1pPr>
              <a:lnSpc>
                <a:spcPts val="2000"/>
              </a:lnSpc>
              <a:defRPr sz="1800">
                <a:solidFill>
                  <a:schemeClr val="tx2"/>
                </a:solidFill>
              </a:defRPr>
            </a:lvl1pPr>
            <a:lvl2pPr>
              <a:lnSpc>
                <a:spcPts val="1600"/>
              </a:lnSpc>
              <a:defRPr sz="14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0"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635364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One Content Icons">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17415"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69562"/>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583106"/>
            <a:ext cx="8259575"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870739"/>
            <a:ext cx="8259575"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3" name="Content Placeholder 2"/>
          <p:cNvSpPr>
            <a:spLocks noGrp="1"/>
          </p:cNvSpPr>
          <p:nvPr>
            <p:ph idx="1" hasCustomPrompt="1"/>
          </p:nvPr>
        </p:nvSpPr>
        <p:spPr bwMode="gray">
          <a:xfrm>
            <a:off x="270000" y="2404100"/>
            <a:ext cx="12423740" cy="3784532"/>
          </a:xfrm>
        </p:spPr>
        <p:txBody>
          <a:bodyPr/>
          <a:lstStyle>
            <a:lvl1pPr>
              <a:lnSpc>
                <a:spcPts val="2000"/>
              </a:lnSpc>
              <a:defRPr sz="180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0"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2427854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wo Content Icons">
    <p:spTree>
      <p:nvGrpSpPr>
        <p:cNvPr id="1" name=""/>
        <p:cNvGrpSpPr/>
        <p:nvPr/>
      </p:nvGrpSpPr>
      <p:grpSpPr>
        <a:xfrm>
          <a:off x="0" y="0"/>
          <a:ext cx="0" cy="0"/>
          <a:chOff x="0" y="0"/>
          <a:chExt cx="0" cy="0"/>
        </a:xfrm>
      </p:grpSpPr>
      <p:graphicFrame>
        <p:nvGraphicFramePr>
          <p:cNvPr id="18" name="Object 17"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18439" name="think-cell Slide" r:id="rId4" imgW="6350000" imgH="6350000" progId="">
                  <p:embed/>
                </p:oleObj>
              </mc:Choice>
              <mc:Fallback>
                <p:oleObj name="think-cell Slide" r:id="rId4" imgW="6350000" imgH="6350000" progId="">
                  <p:embed/>
                  <p:pic>
                    <p:nvPicPr>
                      <p:cNvPr id="18" name="Object 1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70106"/>
          </a:xfrm>
        </p:spPr>
        <p:txBody>
          <a:bodyPr/>
          <a:lstStyle/>
          <a:p>
            <a:r>
              <a:rPr lang="en-US" dirty="0"/>
              <a:t>HEADER CANNOT RUN OVER MORE THAN ONE LINE</a:t>
            </a:r>
          </a:p>
        </p:txBody>
      </p:sp>
      <p:sp>
        <p:nvSpPr>
          <p:cNvPr id="3" name="Content Placeholder 2"/>
          <p:cNvSpPr>
            <a:spLocks noGrp="1"/>
          </p:cNvSpPr>
          <p:nvPr>
            <p:ph idx="1" hasCustomPrompt="1"/>
          </p:nvPr>
        </p:nvSpPr>
        <p:spPr bwMode="gray">
          <a:xfrm>
            <a:off x="270000" y="2461174"/>
            <a:ext cx="5962849" cy="3788814"/>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7" name="Text Placeholder 13"/>
          <p:cNvSpPr>
            <a:spLocks noGrp="1"/>
          </p:cNvSpPr>
          <p:nvPr>
            <p:ph type="body" sz="quarter" idx="16" hasCustomPrompt="1"/>
          </p:nvPr>
        </p:nvSpPr>
        <p:spPr bwMode="gray">
          <a:xfrm>
            <a:off x="270000" y="1502942"/>
            <a:ext cx="8259575"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761007"/>
            <a:ext cx="8259575"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4" name="Content Placeholder 2"/>
          <p:cNvSpPr>
            <a:spLocks noGrp="1"/>
          </p:cNvSpPr>
          <p:nvPr>
            <p:ph idx="18" hasCustomPrompt="1"/>
          </p:nvPr>
        </p:nvSpPr>
        <p:spPr bwMode="gray">
          <a:xfrm>
            <a:off x="6777272" y="2461174"/>
            <a:ext cx="5961600" cy="3781359"/>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0"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1"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486387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ection Dark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3079"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bg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38525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hree Content Icons">
    <p:spTree>
      <p:nvGrpSpPr>
        <p:cNvPr id="1" name=""/>
        <p:cNvGrpSpPr/>
        <p:nvPr/>
      </p:nvGrpSpPr>
      <p:grpSpPr>
        <a:xfrm>
          <a:off x="0" y="0"/>
          <a:ext cx="0" cy="0"/>
          <a:chOff x="0" y="0"/>
          <a:chExt cx="0" cy="0"/>
        </a:xfrm>
      </p:grpSpPr>
      <p:graphicFrame>
        <p:nvGraphicFramePr>
          <p:cNvPr id="22" name="Object 2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19463" name="think-cell Slide" r:id="rId4" imgW="6350000" imgH="6350000" progId="">
                  <p:embed/>
                </p:oleObj>
              </mc:Choice>
              <mc:Fallback>
                <p:oleObj name="think-cell Slide" r:id="rId4" imgW="6350000" imgH="6350000" progId="">
                  <p:embed/>
                  <p:pic>
                    <p:nvPicPr>
                      <p:cNvPr id="22" name="Object 2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89206"/>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491462"/>
            <a:ext cx="4036622"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779577"/>
            <a:ext cx="4036622"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7" name="Text Placeholder 13"/>
          <p:cNvSpPr>
            <a:spLocks noGrp="1"/>
          </p:cNvSpPr>
          <p:nvPr>
            <p:ph type="body" sz="quarter" idx="20" hasCustomPrompt="1"/>
          </p:nvPr>
        </p:nvSpPr>
        <p:spPr bwMode="gray">
          <a:xfrm>
            <a:off x="4595114" y="1491462"/>
            <a:ext cx="4036622"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18" name="Text Placeholder 13"/>
          <p:cNvSpPr>
            <a:spLocks noGrp="1"/>
          </p:cNvSpPr>
          <p:nvPr>
            <p:ph type="body" sz="quarter" idx="21" hasCustomPrompt="1"/>
          </p:nvPr>
        </p:nvSpPr>
        <p:spPr bwMode="gray">
          <a:xfrm>
            <a:off x="4595114" y="1779577"/>
            <a:ext cx="4036622"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9" name="Text Placeholder 13"/>
          <p:cNvSpPr>
            <a:spLocks noGrp="1"/>
          </p:cNvSpPr>
          <p:nvPr>
            <p:ph type="body" sz="quarter" idx="22" hasCustomPrompt="1"/>
          </p:nvPr>
        </p:nvSpPr>
        <p:spPr bwMode="gray">
          <a:xfrm>
            <a:off x="8911033" y="1491462"/>
            <a:ext cx="4036622"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20" name="Text Placeholder 13"/>
          <p:cNvSpPr>
            <a:spLocks noGrp="1"/>
          </p:cNvSpPr>
          <p:nvPr>
            <p:ph type="body" sz="quarter" idx="23" hasCustomPrompt="1"/>
          </p:nvPr>
        </p:nvSpPr>
        <p:spPr bwMode="gray">
          <a:xfrm>
            <a:off x="8911033" y="1779577"/>
            <a:ext cx="4036622"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3" name="Content Placeholder 2"/>
          <p:cNvSpPr>
            <a:spLocks noGrp="1"/>
          </p:cNvSpPr>
          <p:nvPr>
            <p:ph idx="1" hasCustomPrompt="1"/>
          </p:nvPr>
        </p:nvSpPr>
        <p:spPr bwMode="gray">
          <a:xfrm>
            <a:off x="270000" y="2458635"/>
            <a:ext cx="4133323" cy="3543732"/>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vl5pPr>
              <a:defRPr baseline="0"/>
            </a:lvl5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4" name="Content Placeholder 2"/>
          <p:cNvSpPr>
            <a:spLocks noGrp="1"/>
          </p:cNvSpPr>
          <p:nvPr>
            <p:ph idx="18" hasCustomPrompt="1"/>
          </p:nvPr>
        </p:nvSpPr>
        <p:spPr bwMode="gray">
          <a:xfrm>
            <a:off x="4595114" y="2459740"/>
            <a:ext cx="4124127" cy="3543732"/>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6" name="Content Placeholder 2"/>
          <p:cNvSpPr>
            <a:spLocks noGrp="1"/>
          </p:cNvSpPr>
          <p:nvPr>
            <p:ph idx="19" hasCustomPrompt="1"/>
          </p:nvPr>
        </p:nvSpPr>
        <p:spPr bwMode="gray">
          <a:xfrm>
            <a:off x="8911033" y="2452723"/>
            <a:ext cx="4165676" cy="3543732"/>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5"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1"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411605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Four Icons Vertical">
    <p:spTree>
      <p:nvGrpSpPr>
        <p:cNvPr id="1" name=""/>
        <p:cNvGrpSpPr/>
        <p:nvPr/>
      </p:nvGrpSpPr>
      <p:grpSpPr>
        <a:xfrm>
          <a:off x="0" y="0"/>
          <a:ext cx="0" cy="0"/>
          <a:chOff x="0" y="0"/>
          <a:chExt cx="0" cy="0"/>
        </a:xfrm>
      </p:grpSpPr>
      <p:graphicFrame>
        <p:nvGraphicFramePr>
          <p:cNvPr id="21" name="Object 20"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20487" name="think-cell Slide" r:id="rId4" imgW="6350000" imgH="6350000" progId="">
                  <p:embed/>
                </p:oleObj>
              </mc:Choice>
              <mc:Fallback>
                <p:oleObj name="think-cell Slide" r:id="rId4" imgW="6350000" imgH="6350000" progId="">
                  <p:embed/>
                  <p:pic>
                    <p:nvPicPr>
                      <p:cNvPr id="21" name="Object 20"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76128"/>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82530"/>
            <a:ext cx="8209109"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62267"/>
            <a:ext cx="8209109"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6" name="Content Placeholder 2"/>
          <p:cNvSpPr>
            <a:spLocks noGrp="1"/>
          </p:cNvSpPr>
          <p:nvPr>
            <p:ph idx="19" hasCustomPrompt="1"/>
          </p:nvPr>
        </p:nvSpPr>
        <p:spPr bwMode="gray">
          <a:xfrm>
            <a:off x="6906802" y="2376189"/>
            <a:ext cx="4680000" cy="1800000"/>
          </a:xfr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6906802" y="4442806"/>
            <a:ext cx="4680000" cy="1800000"/>
          </a:xfr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1930706" y="2376189"/>
            <a:ext cx="4680000" cy="1800000"/>
          </a:xfr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1930706" y="4442806"/>
            <a:ext cx="4680000" cy="1800000"/>
          </a:xfr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4"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2950026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Four Callouts Vertical">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21511" name="think-cell Slide" r:id="rId4" imgW="6350000" imgH="6350000" progId="">
                  <p:embed/>
                </p:oleObj>
              </mc:Choice>
              <mc:Fallback>
                <p:oleObj name="think-cell Slide" r:id="rId4" imgW="6350000" imgH="6350000" progId="">
                  <p:embed/>
                  <p:pic>
                    <p:nvPicPr>
                      <p:cNvPr id="17" name="Object 1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6" name="Content Placeholder 2"/>
          <p:cNvSpPr>
            <a:spLocks noGrp="1"/>
          </p:cNvSpPr>
          <p:nvPr>
            <p:ph idx="19" hasCustomPrompt="1"/>
          </p:nvPr>
        </p:nvSpPr>
        <p:spPr bwMode="gray">
          <a:xfrm>
            <a:off x="6833834" y="2400907"/>
            <a:ext cx="4680000" cy="1800000"/>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6833834" y="4385788"/>
            <a:ext cx="4680000" cy="1800000"/>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1958299" y="2400907"/>
            <a:ext cx="4680000" cy="1800000"/>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1958299" y="4385788"/>
            <a:ext cx="4680000" cy="1800000"/>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 name="Title 1"/>
          <p:cNvSpPr>
            <a:spLocks noGrp="1"/>
          </p:cNvSpPr>
          <p:nvPr>
            <p:ph type="title" hasCustomPrompt="1"/>
          </p:nvPr>
        </p:nvSpPr>
        <p:spPr bwMode="gray">
          <a:xfrm>
            <a:off x="270000" y="268644"/>
            <a:ext cx="12413343" cy="315894"/>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68646"/>
            <a:ext cx="8209109"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49869"/>
            <a:ext cx="8209109"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349892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Four Icons Vertical">
    <p:spTree>
      <p:nvGrpSpPr>
        <p:cNvPr id="1" name=""/>
        <p:cNvGrpSpPr/>
        <p:nvPr/>
      </p:nvGrpSpPr>
      <p:grpSpPr>
        <a:xfrm>
          <a:off x="0" y="0"/>
          <a:ext cx="0" cy="0"/>
          <a:chOff x="0" y="0"/>
          <a:chExt cx="0" cy="0"/>
        </a:xfrm>
      </p:grpSpPr>
      <p:graphicFrame>
        <p:nvGraphicFramePr>
          <p:cNvPr id="21" name="Object 20"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22535" name="think-cell Slide" r:id="rId4" imgW="6350000" imgH="6350000" progId="">
                  <p:embed/>
                </p:oleObj>
              </mc:Choice>
              <mc:Fallback>
                <p:oleObj name="think-cell Slide" r:id="rId4" imgW="6350000" imgH="6350000" progId="">
                  <p:embed/>
                  <p:pic>
                    <p:nvPicPr>
                      <p:cNvPr id="21" name="Object 20"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76128"/>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82530"/>
            <a:ext cx="8209109" cy="214058"/>
          </a:xfrm>
          <a:prstGeom prst="rect">
            <a:avLst/>
          </a:prstGeo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62267"/>
            <a:ext cx="8209109" cy="2487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6" name="Content Placeholder 2"/>
          <p:cNvSpPr>
            <a:spLocks noGrp="1"/>
          </p:cNvSpPr>
          <p:nvPr>
            <p:ph idx="19" hasCustomPrompt="1"/>
          </p:nvPr>
        </p:nvSpPr>
        <p:spPr bwMode="gray">
          <a:xfrm>
            <a:off x="6906802" y="2376189"/>
            <a:ext cx="4680000" cy="1800000"/>
          </a:xfrm>
          <a:prstGeom prst="rect">
            <a:avLst/>
          </a:prstGeo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6906802" y="4442806"/>
            <a:ext cx="4680000" cy="1800000"/>
          </a:xfrm>
          <a:prstGeom prst="rect">
            <a:avLst/>
          </a:prstGeo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1930706" y="2376189"/>
            <a:ext cx="4680000" cy="1800000"/>
          </a:xfrm>
          <a:prstGeom prst="rect">
            <a:avLst/>
          </a:prstGeo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1930706" y="4442806"/>
            <a:ext cx="4680000" cy="1800000"/>
          </a:xfrm>
          <a:prstGeom prst="rect">
            <a:avLst/>
          </a:prstGeo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579802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Four Callouts Vertical">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23559" name="think-cell Slide" r:id="rId4" imgW="6350000" imgH="6350000" progId="">
                  <p:embed/>
                </p:oleObj>
              </mc:Choice>
              <mc:Fallback>
                <p:oleObj name="think-cell Slide" r:id="rId4" imgW="6350000" imgH="6350000" progId="">
                  <p:embed/>
                  <p:pic>
                    <p:nvPicPr>
                      <p:cNvPr id="17" name="Object 1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6" name="Content Placeholder 2"/>
          <p:cNvSpPr>
            <a:spLocks noGrp="1"/>
          </p:cNvSpPr>
          <p:nvPr>
            <p:ph idx="19" hasCustomPrompt="1"/>
          </p:nvPr>
        </p:nvSpPr>
        <p:spPr bwMode="gray">
          <a:xfrm>
            <a:off x="6833834" y="2400907"/>
            <a:ext cx="4680000" cy="1800000"/>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6833834" y="4385788"/>
            <a:ext cx="4680000" cy="1800000"/>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1958299" y="2400907"/>
            <a:ext cx="4680000" cy="1800000"/>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1958299" y="4385788"/>
            <a:ext cx="4680000" cy="1800000"/>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 name="Title 1"/>
          <p:cNvSpPr>
            <a:spLocks noGrp="1"/>
          </p:cNvSpPr>
          <p:nvPr>
            <p:ph type="title" hasCustomPrompt="1"/>
          </p:nvPr>
        </p:nvSpPr>
        <p:spPr bwMode="gray">
          <a:xfrm>
            <a:off x="270000" y="268644"/>
            <a:ext cx="12413343" cy="315894"/>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68646"/>
            <a:ext cx="8209109" cy="214058"/>
          </a:xfrm>
          <a:prstGeom prst="rect">
            <a:avLst/>
          </a:prstGeo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49869"/>
            <a:ext cx="8209109" cy="2487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24707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Four Larger Icons Vertical">
    <p:spTree>
      <p:nvGrpSpPr>
        <p:cNvPr id="1" name=""/>
        <p:cNvGrpSpPr/>
        <p:nvPr/>
      </p:nvGrpSpPr>
      <p:grpSpPr>
        <a:xfrm>
          <a:off x="0" y="0"/>
          <a:ext cx="0" cy="0"/>
          <a:chOff x="0" y="0"/>
          <a:chExt cx="0" cy="0"/>
        </a:xfrm>
      </p:grpSpPr>
      <p:graphicFrame>
        <p:nvGraphicFramePr>
          <p:cNvPr id="21" name="Object 20"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24583" name="think-cell Slide" r:id="rId4" imgW="6350000" imgH="6350000" progId="">
                  <p:embed/>
                </p:oleObj>
              </mc:Choice>
              <mc:Fallback>
                <p:oleObj name="think-cell Slide" r:id="rId4" imgW="6350000" imgH="6350000" progId="">
                  <p:embed/>
                  <p:pic>
                    <p:nvPicPr>
                      <p:cNvPr id="21" name="Object 20"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305076"/>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384376" y="1422203"/>
            <a:ext cx="8209109"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384376" y="1707709"/>
            <a:ext cx="8209109"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6" name="Content Placeholder 2"/>
          <p:cNvSpPr>
            <a:spLocks noGrp="1"/>
          </p:cNvSpPr>
          <p:nvPr>
            <p:ph idx="19" hasCustomPrompt="1"/>
          </p:nvPr>
        </p:nvSpPr>
        <p:spPr bwMode="gray">
          <a:xfrm>
            <a:off x="6856810" y="2412994"/>
            <a:ext cx="4680000" cy="1800000"/>
          </a:xfrm>
        </p:spPr>
        <p:txBody>
          <a:bodyPr/>
          <a:lstStyle>
            <a:lvl1pPr>
              <a:lnSpc>
                <a:spcPts val="1900"/>
              </a:lnSpc>
              <a:defRPr sz="1800" baseline="0">
                <a:solidFill>
                  <a:schemeClr val="tx2"/>
                </a:solidFill>
              </a:defRPr>
            </a:lvl1pPr>
            <a:lvl2pPr>
              <a:lnSpc>
                <a:spcPts val="19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6856810" y="4445674"/>
            <a:ext cx="4680000" cy="1800000"/>
          </a:xfrm>
        </p:spPr>
        <p:txBody>
          <a:bodyPr/>
          <a:lstStyle>
            <a:lvl1pPr>
              <a:lnSpc>
                <a:spcPts val="1900"/>
              </a:lnSpc>
              <a:defRPr sz="1800" baseline="0">
                <a:solidFill>
                  <a:schemeClr val="tx2"/>
                </a:solidFill>
              </a:defRPr>
            </a:lvl1pPr>
            <a:lvl2pPr>
              <a:lnSpc>
                <a:spcPts val="19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1920200" y="2417034"/>
            <a:ext cx="4680000" cy="1800000"/>
          </a:xfrm>
        </p:spPr>
        <p:txBody>
          <a:bodyPr/>
          <a:lstStyle>
            <a:lvl1pPr>
              <a:lnSpc>
                <a:spcPts val="1900"/>
              </a:lnSpc>
              <a:defRPr sz="1800" baseline="0">
                <a:solidFill>
                  <a:schemeClr val="tx2"/>
                </a:solidFill>
              </a:defRPr>
            </a:lvl1pPr>
            <a:lvl2pPr>
              <a:lnSpc>
                <a:spcPts val="19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1920200" y="4445674"/>
            <a:ext cx="4680000" cy="1800000"/>
          </a:xfrm>
        </p:spPr>
        <p:txBody>
          <a:bodyPr/>
          <a:lstStyle>
            <a:lvl1pPr>
              <a:lnSpc>
                <a:spcPts val="1900"/>
              </a:lnSpc>
              <a:defRPr sz="1800" baseline="0">
                <a:solidFill>
                  <a:schemeClr val="tx2"/>
                </a:solidFill>
              </a:defRPr>
            </a:lvl1pPr>
            <a:lvl2pPr>
              <a:lnSpc>
                <a:spcPts val="19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2107707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Four Larger Icons Horizontal">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25607" name="think-cell Slide" r:id="rId4" imgW="6350000" imgH="6350000" progId="">
                  <p:embed/>
                </p:oleObj>
              </mc:Choice>
              <mc:Fallback>
                <p:oleObj name="think-cell Slide" r:id="rId4" imgW="6350000" imgH="6350000" progId="">
                  <p:embed/>
                  <p:pic>
                    <p:nvPicPr>
                      <p:cNvPr id="17" name="Object 1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6" name="Content Placeholder 2"/>
          <p:cNvSpPr>
            <a:spLocks noGrp="1"/>
          </p:cNvSpPr>
          <p:nvPr>
            <p:ph idx="19" hasCustomPrompt="1"/>
          </p:nvPr>
        </p:nvSpPr>
        <p:spPr bwMode="gray">
          <a:xfrm>
            <a:off x="6826809" y="3553112"/>
            <a:ext cx="3081873" cy="1046487"/>
          </a:xfrm>
        </p:spPr>
        <p:txBody>
          <a:bodyPr/>
          <a:lstStyle>
            <a:lvl1pPr>
              <a:lnSpc>
                <a:spcPts val="1997"/>
              </a:lnSpc>
              <a:defRPr sz="1800" baseline="0">
                <a:solidFill>
                  <a:schemeClr val="tx2"/>
                </a:solidFill>
              </a:defRPr>
            </a:lvl1pPr>
            <a:lvl2pPr>
              <a:lnSpc>
                <a:spcPts val="1997"/>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10094062" y="3553112"/>
            <a:ext cx="3088538" cy="1046487"/>
          </a:xfrm>
        </p:spPr>
        <p:txBody>
          <a:bodyPr/>
          <a:lstStyle>
            <a:lvl1pPr>
              <a:lnSpc>
                <a:spcPts val="1997"/>
              </a:lnSpc>
              <a:defRPr sz="1800" baseline="0">
                <a:solidFill>
                  <a:schemeClr val="tx2"/>
                </a:solidFill>
              </a:defRPr>
            </a:lvl1pPr>
            <a:lvl2pPr>
              <a:lnSpc>
                <a:spcPts val="1997"/>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270000" y="3553112"/>
            <a:ext cx="3097101" cy="1046487"/>
          </a:xfrm>
        </p:spPr>
        <p:txBody>
          <a:bodyPr/>
          <a:lstStyle>
            <a:lvl1pPr>
              <a:lnSpc>
                <a:spcPts val="1997"/>
              </a:lnSpc>
              <a:defRPr sz="1800" baseline="0">
                <a:solidFill>
                  <a:schemeClr val="tx2"/>
                </a:solidFill>
              </a:defRPr>
            </a:lvl1pPr>
            <a:lvl2pPr>
              <a:lnSpc>
                <a:spcPts val="1997"/>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3552481" y="3553112"/>
            <a:ext cx="3088948" cy="1046487"/>
          </a:xfrm>
        </p:spPr>
        <p:txBody>
          <a:bodyPr/>
          <a:lstStyle>
            <a:lvl1pPr>
              <a:lnSpc>
                <a:spcPts val="1997"/>
              </a:lnSpc>
              <a:defRPr sz="1800" baseline="0">
                <a:solidFill>
                  <a:schemeClr val="tx2"/>
                </a:solidFill>
              </a:defRPr>
            </a:lvl1pPr>
            <a:lvl2pPr>
              <a:lnSpc>
                <a:spcPts val="1997"/>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71821"/>
            <a:ext cx="8209109"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68335"/>
            <a:ext cx="8209109"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355880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Six Boxes with People">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26631" name="think-cell Slide" r:id="rId4" imgW="6350000" imgH="6350000" progId="">
                  <p:embed/>
                </p:oleObj>
              </mc:Choice>
              <mc:Fallback>
                <p:oleObj name="think-cell Slide" r:id="rId4" imgW="6350000" imgH="6350000" progId="">
                  <p:embed/>
                  <p:pic>
                    <p:nvPicPr>
                      <p:cNvPr id="17" name="Object 1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6" name="Content Placeholder 2"/>
          <p:cNvSpPr>
            <a:spLocks noGrp="1"/>
          </p:cNvSpPr>
          <p:nvPr>
            <p:ph idx="19" hasCustomPrompt="1"/>
          </p:nvPr>
        </p:nvSpPr>
        <p:spPr bwMode="gray">
          <a:xfrm>
            <a:off x="343930" y="4087685"/>
            <a:ext cx="415681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vl5pPr>
              <a:lnSpc>
                <a:spcPts val="1000"/>
              </a:lnSpc>
              <a:defRPr/>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343930" y="1901113"/>
            <a:ext cx="415681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343930" y="2984756"/>
            <a:ext cx="415681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 name="Title 1"/>
          <p:cNvSpPr>
            <a:spLocks noGrp="1"/>
          </p:cNvSpPr>
          <p:nvPr>
            <p:ph type="title" hasCustomPrompt="1"/>
          </p:nvPr>
        </p:nvSpPr>
        <p:spPr bwMode="gray"/>
        <p:txBody>
          <a:bodyPr/>
          <a:lstStyle/>
          <a:p>
            <a:r>
              <a:rPr lang="en-US" dirty="0"/>
              <a:t>HEADER CANNOT RUN OVER MORE THAN ONE LINE</a:t>
            </a:r>
          </a:p>
        </p:txBody>
      </p:sp>
      <p:sp>
        <p:nvSpPr>
          <p:cNvPr id="29" name="Content Placeholder 2"/>
          <p:cNvSpPr>
            <a:spLocks noGrp="1"/>
          </p:cNvSpPr>
          <p:nvPr>
            <p:ph idx="23" hasCustomPrompt="1"/>
          </p:nvPr>
        </p:nvSpPr>
        <p:spPr bwMode="gray">
          <a:xfrm>
            <a:off x="8907307" y="4087685"/>
            <a:ext cx="416940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30" name="Content Placeholder 2"/>
          <p:cNvSpPr>
            <a:spLocks noGrp="1"/>
          </p:cNvSpPr>
          <p:nvPr>
            <p:ph idx="24" hasCustomPrompt="1"/>
          </p:nvPr>
        </p:nvSpPr>
        <p:spPr bwMode="gray">
          <a:xfrm>
            <a:off x="8907307" y="1901113"/>
            <a:ext cx="416940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31" name="Content Placeholder 2"/>
          <p:cNvSpPr>
            <a:spLocks noGrp="1"/>
          </p:cNvSpPr>
          <p:nvPr>
            <p:ph idx="25" hasCustomPrompt="1"/>
          </p:nvPr>
        </p:nvSpPr>
        <p:spPr bwMode="gray">
          <a:xfrm>
            <a:off x="8907307" y="2984756"/>
            <a:ext cx="416940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4" name="Picture Placeholder 3"/>
          <p:cNvSpPr>
            <a:spLocks noGrp="1"/>
          </p:cNvSpPr>
          <p:nvPr>
            <p:ph type="pic" sz="quarter" idx="28"/>
          </p:nvPr>
        </p:nvSpPr>
        <p:spPr>
          <a:xfrm>
            <a:off x="4670102" y="1936750"/>
            <a:ext cx="4115448" cy="4313238"/>
          </a:xfrm>
          <a:solidFill>
            <a:schemeClr val="accent5">
              <a:lumMod val="40000"/>
              <a:lumOff val="60000"/>
            </a:schemeClr>
          </a:solidFill>
        </p:spPr>
        <p:txBody>
          <a:bodyPr tIns="1800000" anchor="t"/>
          <a:lstStyle>
            <a:lvl1pPr algn="ctr">
              <a:defRPr sz="1200" i="1" baseline="0">
                <a:solidFill>
                  <a:schemeClr val="bg1"/>
                </a:solidFill>
              </a:defRPr>
            </a:lvl1pPr>
          </a:lstStyle>
          <a:p>
            <a:r>
              <a:rPr lang="en-US" dirty="0"/>
              <a:t>Drag picture to placeholder or click icon to add</a:t>
            </a:r>
          </a:p>
        </p:txBody>
      </p:sp>
      <p:sp>
        <p:nvSpPr>
          <p:cNvPr id="1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4"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2392790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itle 1"/>
          <p:cNvSpPr>
            <a:spLocks noGrp="1"/>
          </p:cNvSpPr>
          <p:nvPr>
            <p:ph type="title" hasCustomPrompt="1"/>
          </p:nvPr>
        </p:nvSpPr>
        <p:spPr bwMode="gray">
          <a:xfrm>
            <a:off x="270000" y="270000"/>
            <a:ext cx="5962849" cy="270107"/>
          </a:xfrm>
        </p:spPr>
        <p:txBody>
          <a:bodyPr/>
          <a:lstStyle/>
          <a:p>
            <a:r>
              <a:rPr lang="en-US" dirty="0"/>
              <a:t>DOUBLE HEADED SLIDE</a:t>
            </a:r>
          </a:p>
        </p:txBody>
      </p:sp>
      <p:sp>
        <p:nvSpPr>
          <p:cNvPr id="5" name="Content Placeholder 2"/>
          <p:cNvSpPr>
            <a:spLocks noGrp="1"/>
          </p:cNvSpPr>
          <p:nvPr>
            <p:ph idx="1" hasCustomPrompt="1"/>
          </p:nvPr>
        </p:nvSpPr>
        <p:spPr bwMode="gray">
          <a:xfrm>
            <a:off x="270000" y="2461174"/>
            <a:ext cx="5962849" cy="3788814"/>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6" name="Text Placeholder 13"/>
          <p:cNvSpPr>
            <a:spLocks noGrp="1"/>
          </p:cNvSpPr>
          <p:nvPr>
            <p:ph type="body" sz="quarter" idx="14" hasCustomPrompt="1"/>
          </p:nvPr>
        </p:nvSpPr>
        <p:spPr bwMode="gray">
          <a:xfrm>
            <a:off x="270624" y="651956"/>
            <a:ext cx="5961600" cy="4366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7" name="Text Placeholder 13"/>
          <p:cNvSpPr>
            <a:spLocks noGrp="1"/>
          </p:cNvSpPr>
          <p:nvPr>
            <p:ph type="body" sz="quarter" idx="16" hasCustomPrompt="1"/>
          </p:nvPr>
        </p:nvSpPr>
        <p:spPr bwMode="gray">
          <a:xfrm>
            <a:off x="270001" y="1502941"/>
            <a:ext cx="3718904" cy="286101"/>
          </a:xfrm>
          <a:prstGeom prst="rect">
            <a:avLst/>
          </a:prstGeo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1" y="1761006"/>
            <a:ext cx="3718904" cy="332413"/>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9" name="Content Placeholder 2"/>
          <p:cNvSpPr>
            <a:spLocks noGrp="1"/>
          </p:cNvSpPr>
          <p:nvPr>
            <p:ph idx="18" hasCustomPrompt="1"/>
          </p:nvPr>
        </p:nvSpPr>
        <p:spPr bwMode="gray">
          <a:xfrm>
            <a:off x="7211351" y="2461174"/>
            <a:ext cx="5961600" cy="3781359"/>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cxnSp>
        <p:nvCxnSpPr>
          <p:cNvPr id="11" name="Straight Connector 10"/>
          <p:cNvCxnSpPr/>
          <p:nvPr userDrawn="1"/>
        </p:nvCxnSpPr>
        <p:spPr>
          <a:xfrm>
            <a:off x="6721475" y="651956"/>
            <a:ext cx="0" cy="6196176"/>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2" name="Text Placeholder 13"/>
          <p:cNvSpPr>
            <a:spLocks noGrp="1"/>
          </p:cNvSpPr>
          <p:nvPr>
            <p:ph type="body" sz="quarter" idx="19" hasCustomPrompt="1"/>
          </p:nvPr>
        </p:nvSpPr>
        <p:spPr bwMode="gray">
          <a:xfrm>
            <a:off x="7210102" y="1502941"/>
            <a:ext cx="3718904" cy="286101"/>
          </a:xfrm>
          <a:prstGeom prst="rect">
            <a:avLst/>
          </a:prstGeo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13" name="Text Placeholder 13"/>
          <p:cNvSpPr>
            <a:spLocks noGrp="1"/>
          </p:cNvSpPr>
          <p:nvPr>
            <p:ph type="body" sz="quarter" idx="20" hasCustomPrompt="1"/>
          </p:nvPr>
        </p:nvSpPr>
        <p:spPr bwMode="gray">
          <a:xfrm>
            <a:off x="7210102" y="1761006"/>
            <a:ext cx="3718904" cy="332413"/>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6" name="Text Placeholder 13"/>
          <p:cNvSpPr>
            <a:spLocks noGrp="1"/>
          </p:cNvSpPr>
          <p:nvPr>
            <p:ph type="body" sz="quarter" idx="21" hasCustomPrompt="1"/>
          </p:nvPr>
        </p:nvSpPr>
        <p:spPr bwMode="gray">
          <a:xfrm>
            <a:off x="7211351" y="651956"/>
            <a:ext cx="5961600" cy="4366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15"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3" name="Text Placeholder 2"/>
          <p:cNvSpPr>
            <a:spLocks noGrp="1"/>
          </p:cNvSpPr>
          <p:nvPr>
            <p:ph type="body" sz="quarter" idx="22" hasCustomPrompt="1"/>
          </p:nvPr>
        </p:nvSpPr>
        <p:spPr>
          <a:xfrm>
            <a:off x="7210425" y="191581"/>
            <a:ext cx="5962650" cy="425450"/>
          </a:xfrm>
        </p:spPr>
        <p:txBody>
          <a:bodyPr/>
          <a:lstStyle>
            <a:lvl1pPr>
              <a:defRPr sz="2800" b="0" baseline="0">
                <a:solidFill>
                  <a:schemeClr val="bg1"/>
                </a:solidFill>
                <a:latin typeface="Impact" charset="0"/>
                <a:ea typeface="Impact" charset="0"/>
                <a:cs typeface="Impact" charset="0"/>
              </a:defRPr>
            </a:lvl1pPr>
          </a:lstStyle>
          <a:p>
            <a:pPr lvl="0"/>
            <a:r>
              <a:rPr lang="en-US" dirty="0"/>
              <a:t>SECOND HEADER</a:t>
            </a:r>
          </a:p>
        </p:txBody>
      </p:sp>
    </p:spTree>
    <p:extLst>
      <p:ext uri="{BB962C8B-B14F-4D97-AF65-F5344CB8AC3E}">
        <p14:creationId xmlns:p14="http://schemas.microsoft.com/office/powerpoint/2010/main" val="669214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Title 1"/>
          <p:cNvSpPr>
            <a:spLocks noGrp="1"/>
          </p:cNvSpPr>
          <p:nvPr>
            <p:ph type="title" hasCustomPrompt="1"/>
          </p:nvPr>
        </p:nvSpPr>
        <p:spPr bwMode="gray">
          <a:xfrm>
            <a:off x="270000" y="270000"/>
            <a:ext cx="5962849" cy="270107"/>
          </a:xfrm>
        </p:spPr>
        <p:txBody>
          <a:bodyPr/>
          <a:lstStyle/>
          <a:p>
            <a:r>
              <a:rPr lang="en-US" dirty="0"/>
              <a:t>DOUBLE HEADED SLIDE</a:t>
            </a:r>
          </a:p>
        </p:txBody>
      </p:sp>
      <p:sp>
        <p:nvSpPr>
          <p:cNvPr id="5" name="Text Placeholder 13"/>
          <p:cNvSpPr>
            <a:spLocks noGrp="1"/>
          </p:cNvSpPr>
          <p:nvPr>
            <p:ph type="body" sz="quarter" idx="14" hasCustomPrompt="1"/>
          </p:nvPr>
        </p:nvSpPr>
        <p:spPr bwMode="gray">
          <a:xfrm>
            <a:off x="270624" y="651956"/>
            <a:ext cx="5961600" cy="4366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cxnSp>
        <p:nvCxnSpPr>
          <p:cNvPr id="9" name="Straight Connector 8"/>
          <p:cNvCxnSpPr/>
          <p:nvPr userDrawn="1"/>
        </p:nvCxnSpPr>
        <p:spPr>
          <a:xfrm>
            <a:off x="6721475" y="651956"/>
            <a:ext cx="0" cy="6196176"/>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2" name="Text Placeholder 13"/>
          <p:cNvSpPr>
            <a:spLocks noGrp="1"/>
          </p:cNvSpPr>
          <p:nvPr>
            <p:ph type="body" sz="quarter" idx="21" hasCustomPrompt="1"/>
          </p:nvPr>
        </p:nvSpPr>
        <p:spPr bwMode="gray">
          <a:xfrm>
            <a:off x="7211351" y="651956"/>
            <a:ext cx="5961600" cy="4366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1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4" name="Text Placeholder 2"/>
          <p:cNvSpPr>
            <a:spLocks noGrp="1"/>
          </p:cNvSpPr>
          <p:nvPr>
            <p:ph type="body" sz="quarter" idx="22" hasCustomPrompt="1"/>
          </p:nvPr>
        </p:nvSpPr>
        <p:spPr>
          <a:xfrm>
            <a:off x="7210425" y="191581"/>
            <a:ext cx="5962650" cy="425450"/>
          </a:xfrm>
        </p:spPr>
        <p:txBody>
          <a:bodyPr/>
          <a:lstStyle>
            <a:lvl1pPr>
              <a:defRPr sz="2800" b="0" baseline="0">
                <a:solidFill>
                  <a:schemeClr val="bg1"/>
                </a:solidFill>
                <a:latin typeface="Impact" charset="0"/>
                <a:ea typeface="Impact" charset="0"/>
                <a:cs typeface="Impact" charset="0"/>
              </a:defRPr>
            </a:lvl1pPr>
          </a:lstStyle>
          <a:p>
            <a:pPr lvl="0"/>
            <a:r>
              <a:rPr lang="en-US" dirty="0"/>
              <a:t>SECOND HEADER</a:t>
            </a:r>
          </a:p>
        </p:txBody>
      </p:sp>
      <p:sp>
        <p:nvSpPr>
          <p:cNvPr id="16" name="Picture Placeholder 15"/>
          <p:cNvSpPr>
            <a:spLocks noGrp="1"/>
          </p:cNvSpPr>
          <p:nvPr>
            <p:ph type="pic" sz="quarter" idx="23"/>
          </p:nvPr>
        </p:nvSpPr>
        <p:spPr>
          <a:xfrm>
            <a:off x="270000" y="1253354"/>
            <a:ext cx="5961600" cy="219013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200" i="1">
                <a:solidFill>
                  <a:schemeClr val="accent6"/>
                </a:solidFill>
              </a:defRPr>
            </a:lvl1pPr>
          </a:lstStyle>
          <a:p>
            <a:r>
              <a:rPr lang="en-US" dirty="0"/>
              <a:t>Drag picture to placeholder or click icon to add</a:t>
            </a:r>
          </a:p>
        </p:txBody>
      </p:sp>
      <p:sp>
        <p:nvSpPr>
          <p:cNvPr id="18" name="Picture Placeholder 15"/>
          <p:cNvSpPr>
            <a:spLocks noGrp="1"/>
          </p:cNvSpPr>
          <p:nvPr>
            <p:ph type="pic" sz="quarter" idx="24"/>
          </p:nvPr>
        </p:nvSpPr>
        <p:spPr>
          <a:xfrm>
            <a:off x="270000" y="4152783"/>
            <a:ext cx="5961600" cy="2190132"/>
          </a:xfrm>
          <a:solidFill>
            <a:schemeClr val="accent5"/>
          </a:solidFill>
        </p:spPr>
        <p:txBody>
          <a:bodyPr/>
          <a:lstStyle>
            <a:lvl1pPr algn="ctr">
              <a:defRPr sz="1200" i="1">
                <a:solidFill>
                  <a:schemeClr val="accent6"/>
                </a:solidFill>
              </a:defRPr>
            </a:lvl1pPr>
          </a:lstStyle>
          <a:p>
            <a:r>
              <a:rPr lang="en-US" dirty="0"/>
              <a:t>Drag picture to placeholder or click icon to add</a:t>
            </a:r>
          </a:p>
        </p:txBody>
      </p:sp>
      <p:sp>
        <p:nvSpPr>
          <p:cNvPr id="19" name="Text Placeholder 13"/>
          <p:cNvSpPr>
            <a:spLocks noGrp="1"/>
          </p:cNvSpPr>
          <p:nvPr>
            <p:ph type="body" sz="quarter" idx="35" hasCustomPrompt="1"/>
          </p:nvPr>
        </p:nvSpPr>
        <p:spPr bwMode="gray">
          <a:xfrm>
            <a:off x="270000" y="3566730"/>
            <a:ext cx="402886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0" name="Text Placeholder 13"/>
          <p:cNvSpPr>
            <a:spLocks noGrp="1"/>
          </p:cNvSpPr>
          <p:nvPr>
            <p:ph type="body" sz="quarter" idx="36" hasCustomPrompt="1"/>
          </p:nvPr>
        </p:nvSpPr>
        <p:spPr bwMode="gray">
          <a:xfrm>
            <a:off x="270000" y="3779320"/>
            <a:ext cx="4028868" cy="238718"/>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1" name="Text Placeholder 13"/>
          <p:cNvSpPr>
            <a:spLocks noGrp="1"/>
          </p:cNvSpPr>
          <p:nvPr>
            <p:ph type="body" sz="quarter" idx="37" hasCustomPrompt="1"/>
          </p:nvPr>
        </p:nvSpPr>
        <p:spPr bwMode="gray">
          <a:xfrm>
            <a:off x="270000" y="6477660"/>
            <a:ext cx="402886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2" name="Text Placeholder 13"/>
          <p:cNvSpPr>
            <a:spLocks noGrp="1"/>
          </p:cNvSpPr>
          <p:nvPr>
            <p:ph type="body" sz="quarter" idx="38" hasCustomPrompt="1"/>
          </p:nvPr>
        </p:nvSpPr>
        <p:spPr bwMode="gray">
          <a:xfrm>
            <a:off x="270000" y="6690250"/>
            <a:ext cx="4028868" cy="238718"/>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3" name="Picture Placeholder 15"/>
          <p:cNvSpPr>
            <a:spLocks noGrp="1"/>
          </p:cNvSpPr>
          <p:nvPr>
            <p:ph type="pic" sz="quarter" idx="39"/>
          </p:nvPr>
        </p:nvSpPr>
        <p:spPr>
          <a:xfrm>
            <a:off x="7201425" y="1253354"/>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24" name="Picture Placeholder 15"/>
          <p:cNvSpPr>
            <a:spLocks noGrp="1"/>
          </p:cNvSpPr>
          <p:nvPr>
            <p:ph type="pic" sz="quarter" idx="40"/>
          </p:nvPr>
        </p:nvSpPr>
        <p:spPr>
          <a:xfrm>
            <a:off x="7201425" y="3187067"/>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25" name="Picture Placeholder 15"/>
          <p:cNvSpPr>
            <a:spLocks noGrp="1"/>
          </p:cNvSpPr>
          <p:nvPr>
            <p:ph type="pic" sz="quarter" idx="41"/>
          </p:nvPr>
        </p:nvSpPr>
        <p:spPr>
          <a:xfrm>
            <a:off x="7201425" y="5120780"/>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26" name="Text Placeholder 13"/>
          <p:cNvSpPr>
            <a:spLocks noGrp="1"/>
          </p:cNvSpPr>
          <p:nvPr>
            <p:ph type="body" sz="quarter" idx="42" hasCustomPrompt="1"/>
          </p:nvPr>
        </p:nvSpPr>
        <p:spPr bwMode="gray">
          <a:xfrm>
            <a:off x="8467138" y="128855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7" name="Text Placeholder 13"/>
          <p:cNvSpPr>
            <a:spLocks noGrp="1"/>
          </p:cNvSpPr>
          <p:nvPr>
            <p:ph type="body" sz="quarter" idx="43" hasCustomPrompt="1"/>
          </p:nvPr>
        </p:nvSpPr>
        <p:spPr bwMode="gray">
          <a:xfrm>
            <a:off x="8467138" y="150114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8" name="Text Placeholder 13"/>
          <p:cNvSpPr>
            <a:spLocks noGrp="1"/>
          </p:cNvSpPr>
          <p:nvPr>
            <p:ph type="body" sz="quarter" idx="44" hasCustomPrompt="1"/>
          </p:nvPr>
        </p:nvSpPr>
        <p:spPr bwMode="gray">
          <a:xfrm>
            <a:off x="8467138" y="321205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9" name="Text Placeholder 13"/>
          <p:cNvSpPr>
            <a:spLocks noGrp="1"/>
          </p:cNvSpPr>
          <p:nvPr>
            <p:ph type="body" sz="quarter" idx="45" hasCustomPrompt="1"/>
          </p:nvPr>
        </p:nvSpPr>
        <p:spPr bwMode="gray">
          <a:xfrm>
            <a:off x="8467138" y="342464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30" name="Text Placeholder 13"/>
          <p:cNvSpPr>
            <a:spLocks noGrp="1"/>
          </p:cNvSpPr>
          <p:nvPr>
            <p:ph type="body" sz="quarter" idx="46" hasCustomPrompt="1"/>
          </p:nvPr>
        </p:nvSpPr>
        <p:spPr bwMode="gray">
          <a:xfrm>
            <a:off x="8467138" y="512078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1" name="Text Placeholder 13"/>
          <p:cNvSpPr>
            <a:spLocks noGrp="1"/>
          </p:cNvSpPr>
          <p:nvPr>
            <p:ph type="body" sz="quarter" idx="47" hasCustomPrompt="1"/>
          </p:nvPr>
        </p:nvSpPr>
        <p:spPr bwMode="gray">
          <a:xfrm>
            <a:off x="8467138" y="533337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39" name="Picture Placeholder 15"/>
          <p:cNvSpPr>
            <a:spLocks noGrp="1"/>
          </p:cNvSpPr>
          <p:nvPr>
            <p:ph type="pic" sz="quarter" idx="48"/>
          </p:nvPr>
        </p:nvSpPr>
        <p:spPr>
          <a:xfrm>
            <a:off x="10182225" y="1253354"/>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40" name="Picture Placeholder 15"/>
          <p:cNvSpPr>
            <a:spLocks noGrp="1"/>
          </p:cNvSpPr>
          <p:nvPr>
            <p:ph type="pic" sz="quarter" idx="49"/>
          </p:nvPr>
        </p:nvSpPr>
        <p:spPr>
          <a:xfrm>
            <a:off x="10182225" y="3187067"/>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41" name="Picture Placeholder 15"/>
          <p:cNvSpPr>
            <a:spLocks noGrp="1"/>
          </p:cNvSpPr>
          <p:nvPr>
            <p:ph type="pic" sz="quarter" idx="50"/>
          </p:nvPr>
        </p:nvSpPr>
        <p:spPr>
          <a:xfrm>
            <a:off x="10182225" y="5120780"/>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42" name="Text Placeholder 13"/>
          <p:cNvSpPr>
            <a:spLocks noGrp="1"/>
          </p:cNvSpPr>
          <p:nvPr>
            <p:ph type="body" sz="quarter" idx="51" hasCustomPrompt="1"/>
          </p:nvPr>
        </p:nvSpPr>
        <p:spPr bwMode="gray">
          <a:xfrm>
            <a:off x="11447938" y="128855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3" name="Text Placeholder 13"/>
          <p:cNvSpPr>
            <a:spLocks noGrp="1"/>
          </p:cNvSpPr>
          <p:nvPr>
            <p:ph type="body" sz="quarter" idx="52" hasCustomPrompt="1"/>
          </p:nvPr>
        </p:nvSpPr>
        <p:spPr bwMode="gray">
          <a:xfrm>
            <a:off x="11447938" y="150114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44" name="Text Placeholder 13"/>
          <p:cNvSpPr>
            <a:spLocks noGrp="1"/>
          </p:cNvSpPr>
          <p:nvPr>
            <p:ph type="body" sz="quarter" idx="53" hasCustomPrompt="1"/>
          </p:nvPr>
        </p:nvSpPr>
        <p:spPr bwMode="gray">
          <a:xfrm>
            <a:off x="11447938" y="321205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5" name="Text Placeholder 13"/>
          <p:cNvSpPr>
            <a:spLocks noGrp="1"/>
          </p:cNvSpPr>
          <p:nvPr>
            <p:ph type="body" sz="quarter" idx="54" hasCustomPrompt="1"/>
          </p:nvPr>
        </p:nvSpPr>
        <p:spPr bwMode="gray">
          <a:xfrm>
            <a:off x="11447938" y="342464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46" name="Text Placeholder 13"/>
          <p:cNvSpPr>
            <a:spLocks noGrp="1"/>
          </p:cNvSpPr>
          <p:nvPr>
            <p:ph type="body" sz="quarter" idx="55" hasCustomPrompt="1"/>
          </p:nvPr>
        </p:nvSpPr>
        <p:spPr bwMode="gray">
          <a:xfrm>
            <a:off x="11447938" y="512078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7" name="Text Placeholder 13"/>
          <p:cNvSpPr>
            <a:spLocks noGrp="1"/>
          </p:cNvSpPr>
          <p:nvPr>
            <p:ph type="body" sz="quarter" idx="56" hasCustomPrompt="1"/>
          </p:nvPr>
        </p:nvSpPr>
        <p:spPr bwMode="gray">
          <a:xfrm>
            <a:off x="11447938" y="533337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Tree>
    <p:extLst>
      <p:ext uri="{BB962C8B-B14F-4D97-AF65-F5344CB8AC3E}">
        <p14:creationId xmlns:p14="http://schemas.microsoft.com/office/powerpoint/2010/main" val="263920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ection Fuchsi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4103"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tx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38525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HEADER CANNOT RUN OVER MORE THAN ONE LINE</a:t>
            </a:r>
          </a:p>
        </p:txBody>
      </p:sp>
      <p:sp>
        <p:nvSpPr>
          <p:cNvPr id="19" name="Text Placeholder 18"/>
          <p:cNvSpPr>
            <a:spLocks noGrp="1"/>
          </p:cNvSpPr>
          <p:nvPr>
            <p:ph type="body" sz="quarter" idx="10"/>
          </p:nvPr>
        </p:nvSpPr>
        <p:spPr>
          <a:xfrm>
            <a:off x="1056874" y="2026818"/>
            <a:ext cx="3504109" cy="3504109"/>
          </a:xfrm>
          <a:solidFill>
            <a:schemeClr val="tx1"/>
          </a:solidFill>
          <a:ln>
            <a:noFill/>
          </a:ln>
        </p:spPr>
        <p:txBody>
          <a:bodyPr lIns="72000" tIns="72000" rIns="72000" bIns="72000"/>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18"/>
          <p:cNvSpPr>
            <a:spLocks noGrp="1"/>
          </p:cNvSpPr>
          <p:nvPr>
            <p:ph type="body" sz="quarter" idx="11"/>
          </p:nvPr>
        </p:nvSpPr>
        <p:spPr>
          <a:xfrm>
            <a:off x="4912778" y="2026818"/>
            <a:ext cx="3504109" cy="3504109"/>
          </a:xfrm>
          <a:solidFill>
            <a:schemeClr val="tx1"/>
          </a:solidFill>
          <a:ln>
            <a:noFill/>
          </a:ln>
        </p:spPr>
        <p:txBody>
          <a:bodyPr lIns="72000" tIns="72000" rIns="72000" bIns="72000"/>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18"/>
          <p:cNvSpPr>
            <a:spLocks noGrp="1"/>
          </p:cNvSpPr>
          <p:nvPr>
            <p:ph type="body" sz="quarter" idx="12"/>
          </p:nvPr>
        </p:nvSpPr>
        <p:spPr>
          <a:xfrm>
            <a:off x="8768682" y="2026818"/>
            <a:ext cx="3504109" cy="3504109"/>
          </a:xfrm>
          <a:solidFill>
            <a:schemeClr val="tx1"/>
          </a:solidFill>
          <a:ln>
            <a:noFill/>
          </a:ln>
        </p:spPr>
        <p:txBody>
          <a:bodyPr lIns="72000" tIns="72000" rIns="72000" bIns="72000"/>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3"/>
          <p:cNvSpPr>
            <a:spLocks noGrp="1"/>
          </p:cNvSpPr>
          <p:nvPr>
            <p:ph type="body" sz="quarter" idx="13"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8"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739981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0"/>
          </p:nvPr>
        </p:nvSpPr>
        <p:spPr>
          <a:xfrm>
            <a:off x="664284" y="2027237"/>
            <a:ext cx="3780000" cy="3780000"/>
          </a:xfrm>
          <a:prstGeom prst="ellipse">
            <a:avLst/>
          </a:prstGeom>
          <a:solidFill>
            <a:schemeClr val="tx1"/>
          </a:solidFill>
        </p:spPr>
        <p:txBody>
          <a:bodyPr anchor="ctr"/>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6"/>
          <p:cNvSpPr>
            <a:spLocks noGrp="1"/>
          </p:cNvSpPr>
          <p:nvPr>
            <p:ph type="body" sz="quarter" idx="11"/>
          </p:nvPr>
        </p:nvSpPr>
        <p:spPr>
          <a:xfrm>
            <a:off x="4773575" y="2027237"/>
            <a:ext cx="3780000" cy="3780000"/>
          </a:xfrm>
          <a:prstGeom prst="ellipse">
            <a:avLst/>
          </a:prstGeom>
          <a:solidFill>
            <a:schemeClr val="tx1"/>
          </a:solidFill>
        </p:spPr>
        <p:txBody>
          <a:bodyPr anchor="ctr"/>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6"/>
          <p:cNvSpPr>
            <a:spLocks noGrp="1"/>
          </p:cNvSpPr>
          <p:nvPr>
            <p:ph type="body" sz="quarter" idx="12"/>
          </p:nvPr>
        </p:nvSpPr>
        <p:spPr>
          <a:xfrm>
            <a:off x="8882867" y="2027237"/>
            <a:ext cx="3780000" cy="3780000"/>
          </a:xfrm>
          <a:prstGeom prst="ellipse">
            <a:avLst/>
          </a:prstGeom>
          <a:solidFill>
            <a:schemeClr val="tx1"/>
          </a:solidFill>
        </p:spPr>
        <p:txBody>
          <a:bodyPr anchor="ctr"/>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3"/>
          <p:cNvSpPr>
            <a:spLocks noGrp="1"/>
          </p:cNvSpPr>
          <p:nvPr>
            <p:ph type="body" sz="quarter" idx="13"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0"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978046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hasCustomPrompt="1"/>
          </p:nvPr>
        </p:nvSpPr>
        <p:spPr>
          <a:xfrm>
            <a:off x="1064419" y="1498600"/>
            <a:ext cx="11314112" cy="4681538"/>
          </a:xfrm>
        </p:spPr>
        <p:txBody>
          <a:bodyPr anchor="ctr"/>
          <a:lstStyle>
            <a:lvl1pPr algn="ctr">
              <a:defRPr sz="20000">
                <a:solidFill>
                  <a:schemeClr val="bg1"/>
                </a:solidFill>
                <a:latin typeface="Impact" charset="0"/>
                <a:ea typeface="Impact" charset="0"/>
                <a:cs typeface="Impact" charset="0"/>
              </a:defRPr>
            </a:lvl1pPr>
            <a:lvl2pPr algn="ctr">
              <a:defRPr sz="10000">
                <a:solidFill>
                  <a:schemeClr val="bg1"/>
                </a:solidFill>
                <a:latin typeface="Impact" charset="0"/>
                <a:ea typeface="Impact" charset="0"/>
                <a:cs typeface="Impact" charset="0"/>
              </a:defRPr>
            </a:lvl2pPr>
            <a:lvl3pPr algn="ctr">
              <a:defRPr sz="10000">
                <a:solidFill>
                  <a:schemeClr val="bg1"/>
                </a:solidFill>
                <a:latin typeface="Impact" charset="0"/>
                <a:ea typeface="Impact" charset="0"/>
                <a:cs typeface="Impact" charset="0"/>
              </a:defRPr>
            </a:lvl3pPr>
            <a:lvl4pPr algn="ctr">
              <a:defRPr sz="10000">
                <a:solidFill>
                  <a:schemeClr val="bg1"/>
                </a:solidFill>
                <a:latin typeface="Impact" charset="0"/>
                <a:ea typeface="Impact" charset="0"/>
                <a:cs typeface="Impact" charset="0"/>
              </a:defRPr>
            </a:lvl4pPr>
            <a:lvl5pPr algn="ctr">
              <a:defRPr sz="10000">
                <a:solidFill>
                  <a:schemeClr val="bg1"/>
                </a:solidFill>
                <a:latin typeface="Impact" charset="0"/>
                <a:ea typeface="Impact" charset="0"/>
                <a:cs typeface="Impact" charset="0"/>
              </a:defRPr>
            </a:lvl5pPr>
          </a:lstStyle>
          <a:p>
            <a:pPr lvl="0"/>
            <a:r>
              <a:rPr lang="en-US" dirty="0"/>
              <a:t>XXXX</a:t>
            </a:r>
          </a:p>
        </p:txBody>
      </p:sp>
      <p:sp>
        <p:nvSpPr>
          <p:cNvPr id="5"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6"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91879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3"/>
          <p:cNvSpPr>
            <a:spLocks noGrp="1"/>
          </p:cNvSpPr>
          <p:nvPr>
            <p:ph type="body" sz="quarter" idx="10" hasCustomPrompt="1"/>
          </p:nvPr>
        </p:nvSpPr>
        <p:spPr>
          <a:xfrm>
            <a:off x="1064419" y="3760229"/>
            <a:ext cx="11314112" cy="2331774"/>
          </a:xfrm>
        </p:spPr>
        <p:txBody>
          <a:bodyPr anchor="ctr"/>
          <a:lstStyle>
            <a:lvl1pPr algn="ctr">
              <a:defRPr sz="20000">
                <a:solidFill>
                  <a:schemeClr val="bg1"/>
                </a:solidFill>
                <a:latin typeface="Impact" charset="0"/>
                <a:ea typeface="Impact" charset="0"/>
                <a:cs typeface="Impact" charset="0"/>
              </a:defRPr>
            </a:lvl1pPr>
            <a:lvl2pPr algn="ctr">
              <a:defRPr sz="10000">
                <a:solidFill>
                  <a:schemeClr val="bg1"/>
                </a:solidFill>
                <a:latin typeface="Impact" charset="0"/>
                <a:ea typeface="Impact" charset="0"/>
                <a:cs typeface="Impact" charset="0"/>
              </a:defRPr>
            </a:lvl2pPr>
            <a:lvl3pPr algn="ctr">
              <a:defRPr sz="10000">
                <a:solidFill>
                  <a:schemeClr val="bg1"/>
                </a:solidFill>
                <a:latin typeface="Impact" charset="0"/>
                <a:ea typeface="Impact" charset="0"/>
                <a:cs typeface="Impact" charset="0"/>
              </a:defRPr>
            </a:lvl3pPr>
            <a:lvl4pPr algn="ctr">
              <a:defRPr sz="10000">
                <a:solidFill>
                  <a:schemeClr val="bg1"/>
                </a:solidFill>
                <a:latin typeface="Impact" charset="0"/>
                <a:ea typeface="Impact" charset="0"/>
                <a:cs typeface="Impact" charset="0"/>
              </a:defRPr>
            </a:lvl4pPr>
            <a:lvl5pPr algn="ctr">
              <a:defRPr sz="10000">
                <a:solidFill>
                  <a:schemeClr val="bg1"/>
                </a:solidFill>
                <a:latin typeface="Impact" charset="0"/>
                <a:ea typeface="Impact" charset="0"/>
                <a:cs typeface="Impact" charset="0"/>
              </a:defRPr>
            </a:lvl5pPr>
          </a:lstStyle>
          <a:p>
            <a:pPr lvl="0"/>
            <a:r>
              <a:rPr lang="en-US" dirty="0"/>
              <a:t>XXXX</a:t>
            </a:r>
          </a:p>
        </p:txBody>
      </p:sp>
      <p:sp>
        <p:nvSpPr>
          <p:cNvPr id="4" name="Text Placeholder 3"/>
          <p:cNvSpPr>
            <a:spLocks noGrp="1"/>
          </p:cNvSpPr>
          <p:nvPr>
            <p:ph type="body" sz="quarter" idx="11" hasCustomPrompt="1"/>
          </p:nvPr>
        </p:nvSpPr>
        <p:spPr>
          <a:xfrm>
            <a:off x="1064419" y="1575412"/>
            <a:ext cx="11314112" cy="1927952"/>
          </a:xfrm>
        </p:spPr>
        <p:txBody>
          <a:bodyPr anchor="ctr"/>
          <a:lstStyle>
            <a:lvl1pPr algn="ctr">
              <a:defRPr sz="10000">
                <a:solidFill>
                  <a:schemeClr val="bg1"/>
                </a:solidFill>
                <a:latin typeface="Impact" charset="0"/>
                <a:ea typeface="Impact" charset="0"/>
                <a:cs typeface="Impact" charset="0"/>
              </a:defRPr>
            </a:lvl1pPr>
            <a:lvl2pPr algn="ctr">
              <a:defRPr sz="10000">
                <a:solidFill>
                  <a:schemeClr val="bg1"/>
                </a:solidFill>
                <a:latin typeface="Impact" charset="0"/>
                <a:ea typeface="Impact" charset="0"/>
                <a:cs typeface="Impact" charset="0"/>
              </a:defRPr>
            </a:lvl2pPr>
            <a:lvl3pPr algn="ctr">
              <a:defRPr sz="10000">
                <a:solidFill>
                  <a:schemeClr val="bg1"/>
                </a:solidFill>
                <a:latin typeface="Impact" charset="0"/>
                <a:ea typeface="Impact" charset="0"/>
                <a:cs typeface="Impact" charset="0"/>
              </a:defRPr>
            </a:lvl3pPr>
            <a:lvl4pPr algn="ctr">
              <a:defRPr sz="10000">
                <a:solidFill>
                  <a:schemeClr val="bg1"/>
                </a:solidFill>
                <a:latin typeface="Impact" charset="0"/>
                <a:ea typeface="Impact" charset="0"/>
                <a:cs typeface="Impact" charset="0"/>
              </a:defRPr>
            </a:lvl4pPr>
            <a:lvl5pPr algn="ctr">
              <a:defRPr sz="10000">
                <a:solidFill>
                  <a:schemeClr val="bg1"/>
                </a:solidFill>
                <a:latin typeface="Impact" charset="0"/>
                <a:ea typeface="Impact" charset="0"/>
                <a:cs typeface="Impact" charset="0"/>
              </a:defRPr>
            </a:lvl5pPr>
          </a:lstStyle>
          <a:p>
            <a:pPr lvl="0"/>
            <a:r>
              <a:rPr lang="en-US" dirty="0"/>
              <a:t>XXXX</a:t>
            </a:r>
          </a:p>
        </p:txBody>
      </p:sp>
      <p:sp>
        <p:nvSpPr>
          <p:cNvPr id="5" name="Text Placeholder 3"/>
          <p:cNvSpPr>
            <a:spLocks noGrp="1"/>
          </p:cNvSpPr>
          <p:nvPr>
            <p:ph type="body" sz="quarter" idx="12"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7"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78673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Section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28679"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4"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sp>
        <p:nvSpPr>
          <p:cNvPr id="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334806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One Content Image">
    <p:spTree>
      <p:nvGrpSpPr>
        <p:cNvPr id="1" name=""/>
        <p:cNvGrpSpPr/>
        <p:nvPr/>
      </p:nvGrpSpPr>
      <p:grpSpPr>
        <a:xfrm>
          <a:off x="0" y="0"/>
          <a:ext cx="0" cy="0"/>
          <a:chOff x="0" y="0"/>
          <a:chExt cx="0" cy="0"/>
        </a:xfrm>
      </p:grpSpPr>
      <p:sp>
        <p:nvSpPr>
          <p:cNvPr id="3" name="Rectangle 2"/>
          <p:cNvSpPr/>
          <p:nvPr userDrawn="1"/>
        </p:nvSpPr>
        <p:spPr>
          <a:xfrm>
            <a:off x="-1" y="6705600"/>
            <a:ext cx="13442950" cy="154895"/>
          </a:xfrm>
          <a:prstGeom prst="rect">
            <a:avLst/>
          </a:prstGeom>
          <a:solidFill>
            <a:srgbClr val="FFFFFF"/>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GB" sz="1900" dirty="0">
              <a:solidFill>
                <a:schemeClr val="bg1"/>
              </a:solidFill>
            </a:endParaRPr>
          </a:p>
        </p:txBody>
      </p:sp>
      <p:graphicFrame>
        <p:nvGraphicFramePr>
          <p:cNvPr id="8" name="Object 7"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30727"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5" name="Picture Placeholder 4"/>
          <p:cNvSpPr>
            <a:spLocks noGrp="1"/>
          </p:cNvSpPr>
          <p:nvPr>
            <p:ph type="pic" sz="quarter" idx="16"/>
          </p:nvPr>
        </p:nvSpPr>
        <p:spPr bwMode="gray">
          <a:xfrm>
            <a:off x="270000" y="1395414"/>
            <a:ext cx="12912600" cy="5682280"/>
          </a:xfrm>
          <a:prstGeom prst="rect">
            <a:avLst/>
          </a:prstGeom>
          <a:solidFill>
            <a:schemeClr val="accent5">
              <a:lumMod val="60000"/>
              <a:lumOff val="40000"/>
            </a:schemeClr>
          </a:solidFill>
        </p:spPr>
        <p:txBody>
          <a:bodyPr tIns="720000"/>
          <a:lstStyle>
            <a:lvl1pPr marL="0" indent="0" algn="ctr">
              <a:buNone/>
              <a:defRPr sz="1200" i="1">
                <a:solidFill>
                  <a:schemeClr val="bg1"/>
                </a:solidFill>
              </a:defRPr>
            </a:lvl1pPr>
          </a:lstStyle>
          <a:p>
            <a:r>
              <a:rPr lang="en-US" dirty="0"/>
              <a:t>Drag picture to placeholder or click icon to add</a:t>
            </a:r>
          </a:p>
        </p:txBody>
      </p:sp>
      <p:sp>
        <p:nvSpPr>
          <p:cNvPr id="2" name="Title 1"/>
          <p:cNvSpPr>
            <a:spLocks noGrp="1"/>
          </p:cNvSpPr>
          <p:nvPr>
            <p:ph type="title" hasCustomPrompt="1"/>
          </p:nvPr>
        </p:nvSpPr>
        <p:spPr bwMode="gray">
          <a:xfrm>
            <a:off x="270000" y="264632"/>
            <a:ext cx="12413343" cy="302527"/>
          </a:xfrm>
        </p:spPr>
        <p:txBody>
          <a:bodyPr/>
          <a:lstStyle/>
          <a:p>
            <a:r>
              <a:rPr lang="en-US" dirty="0"/>
              <a:t>HEADER CANNOT RUN OVER MORE THAN ONE LINE</a:t>
            </a:r>
          </a:p>
        </p:txBody>
      </p:sp>
      <p:sp>
        <p:nvSpPr>
          <p:cNvPr id="14" name="Text Placeholder 3"/>
          <p:cNvSpPr>
            <a:spLocks noGrp="1"/>
          </p:cNvSpPr>
          <p:nvPr>
            <p:ph type="body" sz="quarter" idx="10" hasCustomPrompt="1"/>
          </p:nvPr>
        </p:nvSpPr>
        <p:spPr bwMode="gray">
          <a:xfrm>
            <a:off x="2525005" y="2683267"/>
            <a:ext cx="8402590" cy="3106574"/>
          </a:xfrm>
          <a:prstGeom prst="rect">
            <a:avLst/>
          </a:prstGeom>
          <a:ln w="0" cap="flat" cmpd="sng" algn="ctr">
            <a:noFill/>
            <a:prstDash val="solid"/>
            <a:round/>
            <a:headEnd type="none" w="med" len="med"/>
            <a:tailEnd type="none" w="med" len="med"/>
          </a:ln>
        </p:spPr>
        <p:txBody>
          <a:bodyPr anchor="ctr" anchorCtr="1"/>
          <a:lstStyle>
            <a:lvl1pPr algn="ctr">
              <a:lnSpc>
                <a:spcPts val="2000"/>
              </a:lnSpc>
              <a:buNone/>
              <a:defRPr sz="1800" b="0" cap="none" baseline="0">
                <a:solidFill>
                  <a:srgbClr val="FFFFFF"/>
                </a:solidFill>
                <a:latin typeface="+mn-lt"/>
              </a:defRPr>
            </a:lvl1pPr>
          </a:lstStyle>
          <a:p>
            <a:pPr lvl="0"/>
            <a:r>
              <a:rPr lang="en-GB" dirty="0"/>
              <a:t>Body copy </a:t>
            </a:r>
            <a:r>
              <a:rPr lang="en-GB" dirty="0" err="1"/>
              <a:t>Lobor</a:t>
            </a:r>
            <a:r>
              <a:rPr lang="en-GB" dirty="0"/>
              <a:t> sum </a:t>
            </a:r>
            <a:r>
              <a:rPr lang="en-GB" dirty="0" err="1"/>
              <a:t>iliquatue</a:t>
            </a:r>
            <a:r>
              <a:rPr lang="en-GB" dirty="0"/>
              <a:t> </a:t>
            </a:r>
            <a:r>
              <a:rPr lang="en-GB" dirty="0" err="1"/>
              <a:t>facilisi.Ute</a:t>
            </a:r>
            <a:r>
              <a:rPr lang="en-GB" dirty="0"/>
              <a:t> </a:t>
            </a:r>
            <a:r>
              <a:rPr lang="en-GB" dirty="0" err="1"/>
              <a:t>dolessim</a:t>
            </a:r>
            <a:r>
              <a:rPr lang="en-GB" dirty="0"/>
              <a:t> </a:t>
            </a:r>
            <a:r>
              <a:rPr lang="en-GB" dirty="0" err="1"/>
              <a:t>veliqui</a:t>
            </a:r>
            <a:r>
              <a:rPr lang="en-GB" dirty="0"/>
              <a:t> </a:t>
            </a:r>
            <a:r>
              <a:rPr lang="en-GB" dirty="0" err="1"/>
              <a:t>blam</a:t>
            </a:r>
            <a:r>
              <a:rPr lang="en-GB" dirty="0"/>
              <a:t> </a:t>
            </a:r>
            <a:r>
              <a:rPr lang="en-GB" dirty="0" err="1"/>
              <a:t>nosto</a:t>
            </a:r>
            <a:r>
              <a:rPr lang="en-GB" dirty="0"/>
              <a:t> </a:t>
            </a:r>
            <a:r>
              <a:rPr lang="en-GB" dirty="0" err="1"/>
              <a:t>essi</a:t>
            </a:r>
            <a:r>
              <a:rPr lang="en-GB" dirty="0"/>
              <a:t> tie </a:t>
            </a:r>
            <a:r>
              <a:rPr lang="en-GB" dirty="0" err="1"/>
              <a:t>velit</a:t>
            </a:r>
            <a:r>
              <a:rPr lang="en-GB" dirty="0"/>
              <a:t> </a:t>
            </a:r>
            <a:r>
              <a:rPr lang="en-GB" dirty="0" err="1"/>
              <a:t>autpat</a:t>
            </a:r>
            <a:r>
              <a:rPr lang="en-GB" dirty="0"/>
              <a:t>. </a:t>
            </a:r>
            <a:r>
              <a:rPr lang="en-GB" dirty="0" err="1"/>
              <a:t>Ut</a:t>
            </a:r>
            <a:r>
              <a:rPr lang="en-GB" dirty="0"/>
              <a:t> </a:t>
            </a:r>
            <a:r>
              <a:rPr lang="en-GB" dirty="0" err="1"/>
              <a:t>lobore</a:t>
            </a:r>
            <a:r>
              <a:rPr lang="en-GB" dirty="0"/>
              <a:t> </a:t>
            </a:r>
            <a:r>
              <a:rPr lang="en-GB" dirty="0" err="1"/>
              <a:t>doluptatie</a:t>
            </a:r>
            <a:r>
              <a:rPr lang="en-GB" dirty="0"/>
              <a:t> et, con </a:t>
            </a:r>
            <a:r>
              <a:rPr lang="en-GB" dirty="0" err="1"/>
              <a:t>ulpute</a:t>
            </a:r>
            <a:r>
              <a:rPr lang="en-GB" dirty="0"/>
              <a:t> </a:t>
            </a:r>
            <a:r>
              <a:rPr lang="en-GB" dirty="0" err="1"/>
              <a:t>magnis</a:t>
            </a:r>
            <a:r>
              <a:rPr lang="en-GB" dirty="0"/>
              <a:t> </a:t>
            </a:r>
            <a:r>
              <a:rPr lang="en-GB" dirty="0" err="1"/>
              <a:t>amconse</a:t>
            </a:r>
            <a:r>
              <a:rPr lang="en-GB" dirty="0"/>
              <a:t> </a:t>
            </a:r>
            <a:r>
              <a:rPr lang="en-GB" dirty="0" err="1"/>
              <a:t>quisim</a:t>
            </a:r>
            <a:r>
              <a:rPr lang="en-GB" dirty="0"/>
              <a:t> </a:t>
            </a:r>
            <a:r>
              <a:rPr lang="en-GB" dirty="0" err="1"/>
              <a:t>quat</a:t>
            </a:r>
            <a:r>
              <a:rPr lang="en-GB" dirty="0"/>
              <a:t>, </a:t>
            </a:r>
            <a:r>
              <a:rPr lang="en-GB" dirty="0" err="1"/>
              <a:t>suscilla</a:t>
            </a:r>
            <a:r>
              <a:rPr lang="en-GB" dirty="0"/>
              <a:t> </a:t>
            </a:r>
            <a:r>
              <a:rPr lang="en-GB" dirty="0" err="1"/>
              <a:t>facilis</a:t>
            </a:r>
            <a:r>
              <a:rPr lang="en-GB" dirty="0"/>
              <a:t> </a:t>
            </a:r>
            <a:r>
              <a:rPr lang="en-GB" dirty="0" err="1"/>
              <a:t>nonsect</a:t>
            </a:r>
            <a:r>
              <a:rPr lang="en-GB" dirty="0"/>
              <a:t> </a:t>
            </a:r>
            <a:r>
              <a:rPr lang="en-GB" dirty="0" err="1"/>
              <a:t>etueriusto</a:t>
            </a:r>
            <a:r>
              <a:rPr lang="en-GB" dirty="0"/>
              <a:t> </a:t>
            </a:r>
            <a:r>
              <a:rPr lang="en-GB" dirty="0" err="1"/>
              <a:t>doloreet</a:t>
            </a:r>
            <a:r>
              <a:rPr lang="en-GB" dirty="0"/>
              <a:t> </a:t>
            </a:r>
            <a:r>
              <a:rPr lang="en-GB" dirty="0" err="1"/>
              <a:t>alisit</a:t>
            </a:r>
            <a:r>
              <a:rPr lang="en-GB" dirty="0"/>
              <a:t> </a:t>
            </a:r>
            <a:r>
              <a:rPr lang="en-GB" dirty="0" err="1"/>
              <a:t>autpat</a:t>
            </a:r>
            <a:r>
              <a:rPr lang="en-GB" dirty="0"/>
              <a:t>.</a:t>
            </a:r>
          </a:p>
          <a:p>
            <a:pPr lvl="0"/>
            <a:endParaRPr lang="en-GB" dirty="0"/>
          </a:p>
          <a:p>
            <a:pPr lvl="0"/>
            <a:r>
              <a:rPr lang="en-GB" dirty="0" err="1"/>
              <a:t>uismodo</a:t>
            </a:r>
            <a:r>
              <a:rPr lang="en-GB" dirty="0"/>
              <a:t> dip el in </a:t>
            </a:r>
            <a:r>
              <a:rPr lang="en-GB" dirty="0" err="1"/>
              <a:t>exer</a:t>
            </a:r>
            <a:r>
              <a:rPr lang="en-GB" dirty="0"/>
              <a:t> </a:t>
            </a:r>
            <a:r>
              <a:rPr lang="en-GB" dirty="0" err="1"/>
              <a:t>irit</a:t>
            </a:r>
            <a:r>
              <a:rPr lang="en-GB" dirty="0"/>
              <a:t> </a:t>
            </a:r>
            <a:r>
              <a:rPr lang="en-GB" dirty="0" err="1"/>
              <a:t>vel</a:t>
            </a:r>
            <a:r>
              <a:rPr lang="en-GB" dirty="0"/>
              <a:t> </a:t>
            </a:r>
            <a:r>
              <a:rPr lang="en-GB" dirty="0" err="1"/>
              <a:t>irit</a:t>
            </a:r>
            <a:r>
              <a:rPr lang="en-GB" dirty="0"/>
              <a:t> </a:t>
            </a:r>
            <a:r>
              <a:rPr lang="en-GB" dirty="0" err="1"/>
              <a:t>exeros</a:t>
            </a:r>
            <a:r>
              <a:rPr lang="en-GB" dirty="0"/>
              <a:t> </a:t>
            </a:r>
            <a:r>
              <a:rPr lang="en-GB" dirty="0" err="1"/>
              <a:t>nulputem</a:t>
            </a:r>
            <a:r>
              <a:rPr lang="en-GB" dirty="0"/>
              <a:t> </a:t>
            </a:r>
            <a:r>
              <a:rPr lang="en-GB" dirty="0" err="1"/>
              <a:t>iustrud</a:t>
            </a:r>
            <a:r>
              <a:rPr lang="en-GB" dirty="0"/>
              <a:t> do corer </a:t>
            </a:r>
            <a:r>
              <a:rPr lang="en-GB" dirty="0" err="1"/>
              <a:t>ilismod</a:t>
            </a:r>
            <a:r>
              <a:rPr lang="en-GB" dirty="0"/>
              <a:t> </a:t>
            </a:r>
            <a:r>
              <a:rPr lang="en-GB" dirty="0" err="1"/>
              <a:t>eros</a:t>
            </a:r>
            <a:r>
              <a:rPr lang="en-GB" dirty="0"/>
              <a:t> dip </a:t>
            </a:r>
            <a:r>
              <a:rPr lang="en-GB" dirty="0" err="1"/>
              <a:t>essecte</a:t>
            </a:r>
            <a:r>
              <a:rPr lang="en-GB" dirty="0"/>
              <a:t> </a:t>
            </a:r>
            <a:r>
              <a:rPr lang="en-GB" dirty="0" err="1"/>
              <a:t>consequ</a:t>
            </a:r>
            <a:r>
              <a:rPr lang="en-GB" dirty="0"/>
              <a:t> </a:t>
            </a:r>
            <a:r>
              <a:rPr lang="en-GB" dirty="0" err="1"/>
              <a:t>velit</a:t>
            </a:r>
            <a:r>
              <a:rPr lang="en-GB" dirty="0"/>
              <a:t>, </a:t>
            </a:r>
            <a:r>
              <a:rPr lang="en-GB" dirty="0" err="1"/>
              <a:t>dolenis</a:t>
            </a:r>
            <a:r>
              <a:rPr lang="en-GB" dirty="0"/>
              <a:t> </a:t>
            </a:r>
            <a:r>
              <a:rPr lang="en-GB" dirty="0" err="1"/>
              <a:t>nos</a:t>
            </a:r>
            <a:r>
              <a:rPr lang="en-GB" dirty="0"/>
              <a:t> </a:t>
            </a:r>
            <a:r>
              <a:rPr lang="en-GB" dirty="0" err="1"/>
              <a:t>adignim</a:t>
            </a:r>
            <a:r>
              <a:rPr lang="en-GB" dirty="0"/>
              <a:t> </a:t>
            </a:r>
            <a:r>
              <a:rPr lang="en-GB" dirty="0" err="1"/>
              <a:t>duis</a:t>
            </a:r>
            <a:r>
              <a:rPr lang="en-GB" dirty="0"/>
              <a:t> </a:t>
            </a:r>
            <a:r>
              <a:rPr lang="en-GB" dirty="0" err="1"/>
              <a:t>nos</a:t>
            </a:r>
            <a:r>
              <a:rPr lang="en-GB" dirty="0"/>
              <a:t> </a:t>
            </a:r>
            <a:r>
              <a:rPr lang="en-GB" dirty="0" err="1"/>
              <a:t>dolore</a:t>
            </a:r>
            <a:r>
              <a:rPr lang="en-GB" dirty="0"/>
              <a:t> </a:t>
            </a:r>
            <a:r>
              <a:rPr lang="en-GB" dirty="0" err="1"/>
              <a:t>doloreet</a:t>
            </a:r>
            <a:r>
              <a:rPr lang="en-GB" dirty="0"/>
              <a:t> </a:t>
            </a:r>
            <a:r>
              <a:rPr lang="en-GB" dirty="0" err="1"/>
              <a:t>conum</a:t>
            </a:r>
            <a:r>
              <a:rPr lang="en-GB" dirty="0"/>
              <a:t> </a:t>
            </a:r>
            <a:r>
              <a:rPr lang="en-GB" dirty="0" err="1"/>
              <a:t>dolorem</a:t>
            </a:r>
            <a:r>
              <a:rPr lang="en-GB" dirty="0"/>
              <a:t> </a:t>
            </a:r>
            <a:r>
              <a:rPr lang="en-GB" dirty="0" err="1"/>
              <a:t>vullut</a:t>
            </a:r>
            <a:r>
              <a:rPr lang="en-GB" dirty="0"/>
              <a:t> </a:t>
            </a:r>
            <a:r>
              <a:rPr lang="en-GB" dirty="0" err="1"/>
              <a:t>vercill</a:t>
            </a:r>
            <a:r>
              <a:rPr lang="en-GB" dirty="0"/>
              <a:t> </a:t>
            </a:r>
            <a:r>
              <a:rPr lang="en-GB" dirty="0" err="1"/>
              <a:t>utatet</a:t>
            </a:r>
            <a:r>
              <a:rPr lang="en-GB" dirty="0"/>
              <a:t>. XX% Reference copy </a:t>
            </a:r>
            <a:r>
              <a:rPr lang="en-GB" dirty="0" err="1"/>
              <a:t>lobor</a:t>
            </a:r>
            <a:r>
              <a:rPr lang="en-GB" dirty="0"/>
              <a:t> sum </a:t>
            </a:r>
            <a:r>
              <a:rPr lang="en-GB" dirty="0" err="1"/>
              <a:t>iliquatue</a:t>
            </a:r>
            <a:r>
              <a:rPr lang="en-GB" dirty="0"/>
              <a:t> </a:t>
            </a:r>
            <a:r>
              <a:rPr lang="en-GB" dirty="0" err="1"/>
              <a:t>facilisi</a:t>
            </a:r>
            <a:r>
              <a:rPr lang="en-GB" dirty="0"/>
              <a:t>.</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2"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685660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1_Full Image">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31751"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1" y="-1"/>
            <a:ext cx="13442950" cy="7069863"/>
          </a:xfrm>
          <a:solidFill>
            <a:schemeClr val="accent5">
              <a:lumMod val="60000"/>
              <a:lumOff val="40000"/>
            </a:schemeClr>
          </a:solidFill>
          <a:ln>
            <a:noFill/>
          </a:ln>
        </p:spPr>
        <p:txBody>
          <a:bodyPr tIns="2520000"/>
          <a:lstStyle>
            <a:lvl1pPr algn="ctr">
              <a:buNone/>
              <a:defRPr sz="1200" i="1">
                <a:solidFill>
                  <a:schemeClr val="bg1"/>
                </a:solidFill>
              </a:defRPr>
            </a:lvl1pPr>
          </a:lstStyle>
          <a:p>
            <a:r>
              <a:rPr lang="en-US" dirty="0"/>
              <a:t>Drag picture to placeholder or click icon to add</a:t>
            </a:r>
          </a:p>
        </p:txBody>
      </p:sp>
      <p:pic>
        <p:nvPicPr>
          <p:cNvPr id="8" name="Picture 7"/>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
        <p:nvSpPr>
          <p:cNvPr id="9"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468903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1_Full Image Smaller Text">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32775"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1" y="0"/>
            <a:ext cx="13442950" cy="7069863"/>
          </a:xfrm>
          <a:solidFill>
            <a:schemeClr val="accent5">
              <a:lumMod val="60000"/>
              <a:lumOff val="40000"/>
            </a:schemeClr>
          </a:solidFill>
        </p:spPr>
        <p:txBody>
          <a:bodyPr tIns="2520000"/>
          <a:lstStyle>
            <a:lvl1pPr algn="ctr">
              <a:buNone/>
              <a:defRPr sz="1200" i="1">
                <a:solidFill>
                  <a:schemeClr val="bg1"/>
                </a:solidFill>
              </a:defRPr>
            </a:lvl1pPr>
          </a:lstStyle>
          <a:p>
            <a:r>
              <a:rPr lang="en-US" dirty="0"/>
              <a:t>Drag picture to placeholder or click icon to add</a:t>
            </a:r>
          </a:p>
        </p:txBody>
      </p:sp>
      <p:sp>
        <p:nvSpPr>
          <p:cNvPr id="17" name="Text Placeholder 16"/>
          <p:cNvSpPr>
            <a:spLocks noGrp="1"/>
          </p:cNvSpPr>
          <p:nvPr>
            <p:ph type="body" sz="quarter" idx="20"/>
          </p:nvPr>
        </p:nvSpPr>
        <p:spPr bwMode="gray">
          <a:xfrm>
            <a:off x="-1" y="5148264"/>
            <a:ext cx="4670104" cy="1921599"/>
          </a:xfrm>
          <a:solidFill>
            <a:srgbClr val="FFFFFF"/>
          </a:solidFill>
          <a:ln>
            <a:noFill/>
          </a:ln>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20" name="Straight Connector 19"/>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21" name="Picture 20"/>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
        <p:nvSpPr>
          <p:cNvPr id="2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3" name="Text Placeholder 2"/>
          <p:cNvSpPr>
            <a:spLocks noGrp="1"/>
          </p:cNvSpPr>
          <p:nvPr>
            <p:ph type="body" sz="quarter" idx="21"/>
          </p:nvPr>
        </p:nvSpPr>
        <p:spPr>
          <a:xfrm>
            <a:off x="295275" y="5368925"/>
            <a:ext cx="4159250" cy="1519238"/>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a:p>
            <a:pPr lvl="1"/>
            <a:r>
              <a:rPr lang="en-US" dirty="0"/>
              <a:t>Second level</a:t>
            </a:r>
          </a:p>
          <a:p>
            <a:pPr lvl="4"/>
            <a:r>
              <a:rPr lang="en-US" dirty="0"/>
              <a:t>Third level</a:t>
            </a:r>
          </a:p>
        </p:txBody>
      </p:sp>
      <p:sp>
        <p:nvSpPr>
          <p:cNvPr id="11" name="Title 1"/>
          <p:cNvSpPr>
            <a:spLocks noGrp="1"/>
          </p:cNvSpPr>
          <p:nvPr>
            <p:ph type="title" hasCustomPrompt="1"/>
          </p:nvPr>
        </p:nvSpPr>
        <p:spPr bwMode="gray">
          <a:xfrm>
            <a:off x="270000" y="264632"/>
            <a:ext cx="12413343" cy="302527"/>
          </a:xfrm>
        </p:spPr>
        <p:txBody>
          <a:bodyPr/>
          <a:lstStyle/>
          <a:p>
            <a:r>
              <a:rPr lang="en-US" dirty="0"/>
              <a:t>HEADER CANNOT RUN OVER MORE THAN ONE LINE</a:t>
            </a:r>
          </a:p>
        </p:txBody>
      </p:sp>
      <p:sp>
        <p:nvSpPr>
          <p:cNvPr id="13"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3816125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1_Full Image Larger Text">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33799"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4" name="Picture Placeholder 13"/>
          <p:cNvSpPr>
            <a:spLocks noGrp="1"/>
          </p:cNvSpPr>
          <p:nvPr>
            <p:ph type="pic" sz="quarter" idx="16" hasCustomPrompt="1"/>
          </p:nvPr>
        </p:nvSpPr>
        <p:spPr bwMode="gray">
          <a:xfrm>
            <a:off x="1" y="0"/>
            <a:ext cx="13442950" cy="7069863"/>
          </a:xfrm>
          <a:solidFill>
            <a:schemeClr val="accent5">
              <a:lumMod val="60000"/>
              <a:lumOff val="40000"/>
            </a:schemeClr>
          </a:solidFill>
        </p:spPr>
        <p:txBody>
          <a:bodyPr tIns="2160000"/>
          <a:lstStyle>
            <a:lvl1pPr algn="ctr">
              <a:buNone/>
              <a:defRPr sz="1200" i="1">
                <a:solidFill>
                  <a:schemeClr val="bg1"/>
                </a:solidFill>
              </a:defRPr>
            </a:lvl1pPr>
          </a:lstStyle>
          <a:p>
            <a:r>
              <a:rPr lang="en-US" dirty="0"/>
              <a:t>Do not rescale image placeholder.</a:t>
            </a:r>
            <a:endParaRPr lang="en-GB" dirty="0"/>
          </a:p>
        </p:txBody>
      </p:sp>
      <p:sp>
        <p:nvSpPr>
          <p:cNvPr id="17" name="Text Placeholder 16"/>
          <p:cNvSpPr>
            <a:spLocks noGrp="1"/>
          </p:cNvSpPr>
          <p:nvPr>
            <p:ph type="body" sz="quarter" idx="20"/>
          </p:nvPr>
        </p:nvSpPr>
        <p:spPr bwMode="gray">
          <a:xfrm>
            <a:off x="-1" y="4034033"/>
            <a:ext cx="4670102" cy="3035830"/>
          </a:xfrm>
          <a:solidFill>
            <a:srgbClr val="FFFFFF"/>
          </a:solidFill>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3" name="Straight Connector 12"/>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
        <p:nvSpPr>
          <p:cNvPr id="16"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0" name="Text Placeholder 2"/>
          <p:cNvSpPr>
            <a:spLocks noGrp="1"/>
          </p:cNvSpPr>
          <p:nvPr>
            <p:ph type="body" sz="quarter" idx="21"/>
          </p:nvPr>
        </p:nvSpPr>
        <p:spPr>
          <a:xfrm>
            <a:off x="295275" y="4321277"/>
            <a:ext cx="4159250" cy="2566886"/>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a:p>
            <a:pPr lvl="1"/>
            <a:r>
              <a:rPr lang="en-US" dirty="0"/>
              <a:t>Second level</a:t>
            </a:r>
          </a:p>
          <a:p>
            <a:pPr lvl="4"/>
            <a:r>
              <a:rPr lang="en-US" dirty="0"/>
              <a:t>Third level</a:t>
            </a:r>
          </a:p>
        </p:txBody>
      </p:sp>
      <p:sp>
        <p:nvSpPr>
          <p:cNvPr id="11" name="Title 1"/>
          <p:cNvSpPr>
            <a:spLocks noGrp="1"/>
          </p:cNvSpPr>
          <p:nvPr>
            <p:ph type="title" hasCustomPrompt="1"/>
          </p:nvPr>
        </p:nvSpPr>
        <p:spPr bwMode="gray">
          <a:xfrm>
            <a:off x="270000" y="264632"/>
            <a:ext cx="12413343" cy="302527"/>
          </a:xfrm>
        </p:spPr>
        <p:txBody>
          <a:bodyPr/>
          <a:lstStyle/>
          <a:p>
            <a:r>
              <a:rPr lang="en-US" dirty="0"/>
              <a:t>HEADER CANNOT RUN OVER MORE THAN ONE LINE</a:t>
            </a:r>
          </a:p>
        </p:txBody>
      </p:sp>
      <p:sp>
        <p:nvSpPr>
          <p:cNvPr id="18"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504799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1_Full Image Title">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34823"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1" y="-1"/>
            <a:ext cx="13442950" cy="7069863"/>
          </a:xfrm>
          <a:solidFill>
            <a:schemeClr val="accent5">
              <a:lumMod val="60000"/>
              <a:lumOff val="40000"/>
            </a:schemeClr>
          </a:solidFill>
        </p:spPr>
        <p:txBody>
          <a:bodyPr tIns="2520000"/>
          <a:lstStyle>
            <a:lvl1pPr algn="ctr">
              <a:buNone/>
              <a:defRPr sz="1200" i="1">
                <a:solidFill>
                  <a:schemeClr val="bg1"/>
                </a:solidFill>
              </a:defRPr>
            </a:lvl1pPr>
          </a:lstStyle>
          <a:p>
            <a:endParaRPr lang="en-US" dirty="0"/>
          </a:p>
          <a:p>
            <a:r>
              <a:rPr lang="en-US" dirty="0"/>
              <a:t>Drag picture to placeholder or click icon to add</a:t>
            </a:r>
          </a:p>
        </p:txBody>
      </p:sp>
      <p:sp>
        <p:nvSpPr>
          <p:cNvPr id="2" name="Title 1"/>
          <p:cNvSpPr>
            <a:spLocks noGrp="1"/>
          </p:cNvSpPr>
          <p:nvPr>
            <p:ph type="title" hasCustomPrompt="1"/>
          </p:nvPr>
        </p:nvSpPr>
        <p:spPr bwMode="gray"/>
        <p:txBody>
          <a:bodyPr/>
          <a:lstStyle/>
          <a:p>
            <a:r>
              <a:rPr lang="en-US" dirty="0"/>
              <a:t>HEADER CANNOT RUN OVER MORE THAN ONE LINE</a:t>
            </a:r>
          </a:p>
        </p:txBody>
      </p:sp>
      <p:pic>
        <p:nvPicPr>
          <p:cNvPr id="10" name="Picture 9"/>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
        <p:nvSpPr>
          <p:cNvPr id="1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1"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001458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Dark Fuchsi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5127"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accent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38525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Image Title">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35847"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p:txBody>
          <a:bodyPr/>
          <a:lstStyle/>
          <a:p>
            <a:r>
              <a:rPr lang="en-US" dirty="0"/>
              <a:t>HEADER CANNOT RUN OVER MORE THAN ONE LINE</a:t>
            </a:r>
          </a:p>
        </p:txBody>
      </p:sp>
      <p:sp>
        <p:nvSpPr>
          <p:cNvPr id="14" name="Picture Placeholder 13"/>
          <p:cNvSpPr>
            <a:spLocks noGrp="1"/>
          </p:cNvSpPr>
          <p:nvPr>
            <p:ph type="pic" sz="quarter" idx="16"/>
          </p:nvPr>
        </p:nvSpPr>
        <p:spPr bwMode="gray">
          <a:xfrm>
            <a:off x="373650" y="1395414"/>
            <a:ext cx="12695650" cy="5672136"/>
          </a:xfrm>
          <a:solidFill>
            <a:srgbClr val="DFDEDE"/>
          </a:solidFill>
        </p:spPr>
        <p:txBody>
          <a:bodyPr tIns="1800000"/>
          <a:lstStyle>
            <a:lvl1pPr algn="ctr">
              <a:buNone/>
              <a:defRPr sz="1200" i="1">
                <a:solidFill>
                  <a:schemeClr val="bg1"/>
                </a:solidFill>
              </a:defRPr>
            </a:lvl1pPr>
          </a:lstStyle>
          <a:p>
            <a:r>
              <a:rPr lang="en-US" dirty="0"/>
              <a:t>Drag picture to placeholder or click icon to add</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8"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951592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Image Caption">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36871"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381060" y="1395413"/>
            <a:ext cx="12695650" cy="4854575"/>
          </a:xfrm>
          <a:solidFill>
            <a:srgbClr val="DFDEDE"/>
          </a:solidFill>
        </p:spPr>
        <p:txBody>
          <a:bodyPr tIns="1440000"/>
          <a:lstStyle>
            <a:lvl1pPr algn="ctr">
              <a:buNone/>
              <a:defRPr sz="1200" i="1">
                <a:solidFill>
                  <a:schemeClr val="bg1"/>
                </a:solidFill>
              </a:defRPr>
            </a:lvl1pPr>
          </a:lstStyle>
          <a:p>
            <a:r>
              <a:rPr lang="en-US" dirty="0"/>
              <a:t>Drag picture to placeholder or click icon to add</a:t>
            </a:r>
          </a:p>
        </p:txBody>
      </p:sp>
      <p:sp>
        <p:nvSpPr>
          <p:cNvPr id="2" name="Title 1"/>
          <p:cNvSpPr>
            <a:spLocks noGrp="1"/>
          </p:cNvSpPr>
          <p:nvPr>
            <p:ph type="title" hasCustomPrompt="1"/>
          </p:nvPr>
        </p:nvSpPr>
        <p:spPr bwMode="gray"/>
        <p:txBody>
          <a:bodyPr/>
          <a:lstStyle/>
          <a:p>
            <a:r>
              <a:rPr lang="en-US" dirty="0"/>
              <a:t>HEADER CANNOT RUN OVER MORE THAN ONE LINE</a:t>
            </a:r>
          </a:p>
        </p:txBody>
      </p:sp>
      <p:sp>
        <p:nvSpPr>
          <p:cNvPr id="8" name="Text Placeholder 13"/>
          <p:cNvSpPr>
            <a:spLocks noGrp="1"/>
          </p:cNvSpPr>
          <p:nvPr>
            <p:ph type="body" sz="quarter" idx="17" hasCustomPrompt="1"/>
          </p:nvPr>
        </p:nvSpPr>
        <p:spPr bwMode="gray">
          <a:xfrm>
            <a:off x="381060" y="6379385"/>
            <a:ext cx="12448413" cy="172963"/>
          </a:xfrm>
        </p:spPr>
        <p:txBody>
          <a:bodyPr anchor="t" anchorCtr="0"/>
          <a:lstStyle>
            <a:lvl1pPr algn="l">
              <a:lnSpc>
                <a:spcPts val="1100"/>
              </a:lnSpc>
              <a:buNone/>
              <a:defRPr sz="1000" b="1" baseline="0">
                <a:solidFill>
                  <a:schemeClr val="accent3"/>
                </a:solidFill>
              </a:defRPr>
            </a:lvl1pPr>
          </a:lstStyle>
          <a:p>
            <a:pPr lvl="0"/>
            <a:r>
              <a:rPr lang="en-GB" dirty="0"/>
              <a:t>Sub Section Title</a:t>
            </a:r>
          </a:p>
        </p:txBody>
      </p:sp>
      <p:sp>
        <p:nvSpPr>
          <p:cNvPr id="11" name="Text Placeholder 13"/>
          <p:cNvSpPr>
            <a:spLocks noGrp="1"/>
          </p:cNvSpPr>
          <p:nvPr>
            <p:ph type="body" sz="quarter" idx="18" hasCustomPrompt="1"/>
          </p:nvPr>
        </p:nvSpPr>
        <p:spPr bwMode="gray">
          <a:xfrm>
            <a:off x="381060" y="6595263"/>
            <a:ext cx="12448413"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5"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2245267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Image Smaller Text">
    <p:spTree>
      <p:nvGrpSpPr>
        <p:cNvPr id="1" name=""/>
        <p:cNvGrpSpPr/>
        <p:nvPr/>
      </p:nvGrpSpPr>
      <p:grpSpPr>
        <a:xfrm>
          <a:off x="0" y="0"/>
          <a:ext cx="0" cy="0"/>
          <a:chOff x="0" y="0"/>
          <a:chExt cx="0" cy="0"/>
        </a:xfrm>
      </p:grpSpPr>
      <p:sp>
        <p:nvSpPr>
          <p:cNvPr id="14" name="Picture Placeholder 13"/>
          <p:cNvSpPr>
            <a:spLocks noGrp="1"/>
          </p:cNvSpPr>
          <p:nvPr>
            <p:ph type="pic" sz="quarter" idx="16"/>
          </p:nvPr>
        </p:nvSpPr>
        <p:spPr bwMode="gray">
          <a:xfrm>
            <a:off x="381060" y="1395415"/>
            <a:ext cx="12695650" cy="5672135"/>
          </a:xfrm>
          <a:solidFill>
            <a:schemeClr val="accent5">
              <a:lumMod val="60000"/>
              <a:lumOff val="40000"/>
            </a:schemeClr>
          </a:solidFill>
        </p:spPr>
        <p:txBody>
          <a:bodyPr tIns="1440000"/>
          <a:lstStyle>
            <a:lvl1pPr algn="ctr">
              <a:buNone/>
              <a:defRPr sz="1200" i="1">
                <a:solidFill>
                  <a:schemeClr val="bg1"/>
                </a:solidFill>
              </a:defRPr>
            </a:lvl1pPr>
          </a:lstStyle>
          <a:p>
            <a:r>
              <a:rPr lang="en-US" dirty="0"/>
              <a:t>Drag picture to placeholder or click icon to add</a:t>
            </a:r>
          </a:p>
        </p:txBody>
      </p:sp>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37895"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p:txBody>
          <a:bodyPr/>
          <a:lstStyle/>
          <a:p>
            <a:r>
              <a:rPr lang="en-US" dirty="0"/>
              <a:t>HEADER CANNOT RUN OVER MORE THAN ONE LINE</a:t>
            </a:r>
          </a:p>
        </p:txBody>
      </p:sp>
      <p:sp>
        <p:nvSpPr>
          <p:cNvPr id="17" name="Text Placeholder 16"/>
          <p:cNvSpPr>
            <a:spLocks noGrp="1"/>
          </p:cNvSpPr>
          <p:nvPr>
            <p:ph type="body" sz="quarter" idx="20"/>
          </p:nvPr>
        </p:nvSpPr>
        <p:spPr bwMode="gray">
          <a:xfrm>
            <a:off x="-1" y="5148263"/>
            <a:ext cx="4670102" cy="1919287"/>
          </a:xfrm>
          <a:solidFill>
            <a:srgbClr val="FFFFFF"/>
          </a:solidFill>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9" name="Text Placeholder 2"/>
          <p:cNvSpPr>
            <a:spLocks noGrp="1"/>
          </p:cNvSpPr>
          <p:nvPr>
            <p:ph type="body" sz="quarter" idx="21"/>
          </p:nvPr>
        </p:nvSpPr>
        <p:spPr>
          <a:xfrm>
            <a:off x="381060" y="5326242"/>
            <a:ext cx="4072953" cy="1561256"/>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a:p>
            <a:pPr lvl="1"/>
            <a:r>
              <a:rPr lang="en-US" dirty="0"/>
              <a:t>Second level</a:t>
            </a:r>
          </a:p>
          <a:p>
            <a:pPr lvl="4"/>
            <a:r>
              <a:rPr lang="en-US" dirty="0"/>
              <a:t>Third level</a:t>
            </a:r>
          </a:p>
        </p:txBody>
      </p:sp>
    </p:spTree>
    <p:extLst>
      <p:ext uri="{BB962C8B-B14F-4D97-AF65-F5344CB8AC3E}">
        <p14:creationId xmlns:p14="http://schemas.microsoft.com/office/powerpoint/2010/main" val="1400239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Image Larger Text">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38919"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p:txBody>
          <a:bodyPr/>
          <a:lstStyle/>
          <a:p>
            <a:r>
              <a:rPr lang="en-US" dirty="0"/>
              <a:t>HEADER CANNOT RUN OVER MORE THAN ONE LINE</a:t>
            </a:r>
          </a:p>
        </p:txBody>
      </p:sp>
      <p:sp>
        <p:nvSpPr>
          <p:cNvPr id="17" name="Rectangle 16"/>
          <p:cNvSpPr/>
          <p:nvPr userDrawn="1"/>
        </p:nvSpPr>
        <p:spPr>
          <a:xfrm>
            <a:off x="1" y="6737124"/>
            <a:ext cx="13442950" cy="130629"/>
          </a:xfrm>
          <a:prstGeom prst="rect">
            <a:avLst/>
          </a:prstGeom>
          <a:solidFill>
            <a:srgbClr val="FFFFFF"/>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GB" sz="1900" dirty="0">
              <a:solidFill>
                <a:schemeClr val="bg1"/>
              </a:solidFill>
            </a:endParaRPr>
          </a:p>
        </p:txBody>
      </p:sp>
      <p:sp>
        <p:nvSpPr>
          <p:cNvPr id="14" name="Picture Placeholder 13"/>
          <p:cNvSpPr>
            <a:spLocks noGrp="1"/>
          </p:cNvSpPr>
          <p:nvPr>
            <p:ph type="pic" sz="quarter" idx="16"/>
          </p:nvPr>
        </p:nvSpPr>
        <p:spPr bwMode="gray">
          <a:xfrm>
            <a:off x="381060" y="1395414"/>
            <a:ext cx="12695650" cy="5672136"/>
          </a:xfrm>
          <a:solidFill>
            <a:schemeClr val="accent5">
              <a:lumMod val="60000"/>
              <a:lumOff val="40000"/>
            </a:schemeClr>
          </a:solidFill>
        </p:spPr>
        <p:txBody>
          <a:bodyPr tIns="1440000"/>
          <a:lstStyle>
            <a:lvl1pPr algn="ctr">
              <a:buNone/>
              <a:defRPr sz="1200" i="1">
                <a:solidFill>
                  <a:schemeClr val="bg1"/>
                </a:solidFill>
              </a:defRPr>
            </a:lvl1pPr>
          </a:lstStyle>
          <a:p>
            <a:r>
              <a:rPr lang="en-US" dirty="0"/>
              <a:t>Drag picture to placeholder or click icon to add</a:t>
            </a:r>
          </a:p>
        </p:txBody>
      </p:sp>
      <p:sp>
        <p:nvSpPr>
          <p:cNvPr id="20" name="Text Placeholder 16"/>
          <p:cNvSpPr>
            <a:spLocks noGrp="1"/>
          </p:cNvSpPr>
          <p:nvPr>
            <p:ph type="body" sz="quarter" idx="20"/>
          </p:nvPr>
        </p:nvSpPr>
        <p:spPr bwMode="gray">
          <a:xfrm>
            <a:off x="1" y="4043364"/>
            <a:ext cx="4670102" cy="3024186"/>
          </a:xfrm>
          <a:solidFill>
            <a:srgbClr val="FFFFFF"/>
          </a:solidFill>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10" name="Text Placeholder 2"/>
          <p:cNvSpPr>
            <a:spLocks noGrp="1"/>
          </p:cNvSpPr>
          <p:nvPr>
            <p:ph type="body" sz="quarter" idx="21"/>
          </p:nvPr>
        </p:nvSpPr>
        <p:spPr>
          <a:xfrm>
            <a:off x="381060" y="4277032"/>
            <a:ext cx="4072953" cy="2610466"/>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a:p>
            <a:pPr lvl="1"/>
            <a:r>
              <a:rPr lang="en-US" dirty="0"/>
              <a:t>Second level</a:t>
            </a:r>
          </a:p>
          <a:p>
            <a:pPr lvl="4"/>
            <a:r>
              <a:rPr lang="en-US" dirty="0"/>
              <a:t>Third level</a:t>
            </a:r>
          </a:p>
        </p:txBody>
      </p:sp>
    </p:spTree>
    <p:extLst>
      <p:ext uri="{BB962C8B-B14F-4D97-AF65-F5344CB8AC3E}">
        <p14:creationId xmlns:p14="http://schemas.microsoft.com/office/powerpoint/2010/main" val="90639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One Content and Image">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39943"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p:txBody>
          <a:bodyPr/>
          <a:lstStyle/>
          <a:p>
            <a:r>
              <a:rPr lang="en-US" dirty="0"/>
              <a:t>HEADER CANNOT RUN OVER MORE THAN ONE LINE</a:t>
            </a:r>
          </a:p>
        </p:txBody>
      </p:sp>
      <p:sp>
        <p:nvSpPr>
          <p:cNvPr id="14" name="Picture Placeholder 13"/>
          <p:cNvSpPr>
            <a:spLocks noGrp="1"/>
          </p:cNvSpPr>
          <p:nvPr>
            <p:ph type="pic" sz="quarter" idx="18"/>
          </p:nvPr>
        </p:nvSpPr>
        <p:spPr bwMode="gray">
          <a:xfrm>
            <a:off x="4670103" y="1395413"/>
            <a:ext cx="8406608" cy="4854576"/>
          </a:xfrm>
          <a:solidFill>
            <a:schemeClr val="accent5">
              <a:lumMod val="60000"/>
              <a:lumOff val="40000"/>
            </a:schemeClr>
          </a:solidFill>
        </p:spPr>
        <p:txBody>
          <a:bodyPr tIns="2160000"/>
          <a:lstStyle>
            <a:lvl1pPr algn="ctr">
              <a:buNone/>
              <a:defRPr sz="1200" i="1">
                <a:solidFill>
                  <a:schemeClr val="bg1"/>
                </a:solidFill>
              </a:defRPr>
            </a:lvl1pPr>
          </a:lstStyle>
          <a:p>
            <a:r>
              <a:rPr lang="en-US" dirty="0"/>
              <a:t>Drag picture to placeholder or click icon to add</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10" name="Text Placeholder 2"/>
          <p:cNvSpPr>
            <a:spLocks noGrp="1"/>
          </p:cNvSpPr>
          <p:nvPr>
            <p:ph type="body" sz="quarter" idx="21"/>
          </p:nvPr>
        </p:nvSpPr>
        <p:spPr>
          <a:xfrm>
            <a:off x="381060" y="1395413"/>
            <a:ext cx="4072953" cy="4854576"/>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a:p>
            <a:pPr lvl="1"/>
            <a:r>
              <a:rPr lang="en-US" dirty="0"/>
              <a:t>Second level</a:t>
            </a:r>
          </a:p>
          <a:p>
            <a:pPr lvl="4"/>
            <a:r>
              <a:rPr lang="en-US" dirty="0"/>
              <a:t>Third level</a:t>
            </a:r>
          </a:p>
        </p:txBody>
      </p:sp>
    </p:spTree>
    <p:extLst>
      <p:ext uri="{BB962C8B-B14F-4D97-AF65-F5344CB8AC3E}">
        <p14:creationId xmlns:p14="http://schemas.microsoft.com/office/powerpoint/2010/main" val="4001268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Three Image Caption">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40967"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381059" y="1395413"/>
            <a:ext cx="4119682" cy="4560887"/>
          </a:xfrm>
          <a:solidFill>
            <a:schemeClr val="accent5">
              <a:lumMod val="60000"/>
              <a:lumOff val="40000"/>
            </a:schemeClr>
          </a:solidFill>
        </p:spPr>
        <p:txBody>
          <a:bodyPr tIns="1440000"/>
          <a:lstStyle>
            <a:lvl1pPr algn="ctr">
              <a:buNone/>
              <a:defRPr sz="1200" i="1">
                <a:solidFill>
                  <a:schemeClr val="bg1"/>
                </a:solidFill>
              </a:defRPr>
            </a:lvl1pPr>
          </a:lstStyle>
          <a:p>
            <a:r>
              <a:rPr lang="en-US" dirty="0"/>
              <a:t>Drag picture to placeholder or click icon to add</a:t>
            </a:r>
          </a:p>
        </p:txBody>
      </p:sp>
      <p:sp>
        <p:nvSpPr>
          <p:cNvPr id="2" name="Title 1"/>
          <p:cNvSpPr>
            <a:spLocks noGrp="1"/>
          </p:cNvSpPr>
          <p:nvPr>
            <p:ph type="title" hasCustomPrompt="1"/>
          </p:nvPr>
        </p:nvSpPr>
        <p:spPr bwMode="gray"/>
        <p:txBody>
          <a:bodyPr/>
          <a:lstStyle/>
          <a:p>
            <a:r>
              <a:rPr lang="en-US" dirty="0"/>
              <a:t>HEADER CANNOT RUN OVER MORE THAN ONE LINE</a:t>
            </a:r>
          </a:p>
        </p:txBody>
      </p:sp>
      <p:sp>
        <p:nvSpPr>
          <p:cNvPr id="8" name="Text Placeholder 13"/>
          <p:cNvSpPr>
            <a:spLocks noGrp="1"/>
          </p:cNvSpPr>
          <p:nvPr>
            <p:ph type="body" sz="quarter" idx="17" hasCustomPrompt="1"/>
          </p:nvPr>
        </p:nvSpPr>
        <p:spPr bwMode="gray">
          <a:xfrm>
            <a:off x="381059" y="6088456"/>
            <a:ext cx="4140005"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1" name="Text Placeholder 13"/>
          <p:cNvSpPr>
            <a:spLocks noGrp="1"/>
          </p:cNvSpPr>
          <p:nvPr>
            <p:ph type="body" sz="quarter" idx="18" hasCustomPrompt="1"/>
          </p:nvPr>
        </p:nvSpPr>
        <p:spPr bwMode="gray">
          <a:xfrm>
            <a:off x="381059" y="6307093"/>
            <a:ext cx="4140005"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3" name="Picture Placeholder 13"/>
          <p:cNvSpPr>
            <a:spLocks noGrp="1"/>
          </p:cNvSpPr>
          <p:nvPr>
            <p:ph type="pic" sz="quarter" idx="19"/>
          </p:nvPr>
        </p:nvSpPr>
        <p:spPr bwMode="gray">
          <a:xfrm>
            <a:off x="4671689" y="1395413"/>
            <a:ext cx="4113860" cy="4560887"/>
          </a:xfrm>
          <a:solidFill>
            <a:schemeClr val="accent5">
              <a:lumMod val="60000"/>
              <a:lumOff val="40000"/>
            </a:schemeClr>
          </a:solidFill>
        </p:spPr>
        <p:txBody>
          <a:bodyPr tIns="1440000"/>
          <a:lstStyle>
            <a:lvl1pPr algn="ctr">
              <a:buNone/>
              <a:defRPr sz="1200" i="1">
                <a:solidFill>
                  <a:schemeClr val="bg1"/>
                </a:solidFill>
              </a:defRPr>
            </a:lvl1pPr>
          </a:lstStyle>
          <a:p>
            <a:r>
              <a:rPr lang="en-US" dirty="0"/>
              <a:t>Drag picture to placeholder or click icon to add</a:t>
            </a:r>
          </a:p>
        </p:txBody>
      </p:sp>
      <p:sp>
        <p:nvSpPr>
          <p:cNvPr id="15" name="Text Placeholder 13"/>
          <p:cNvSpPr>
            <a:spLocks noGrp="1"/>
          </p:cNvSpPr>
          <p:nvPr>
            <p:ph type="body" sz="quarter" idx="20" hasCustomPrompt="1"/>
          </p:nvPr>
        </p:nvSpPr>
        <p:spPr bwMode="gray">
          <a:xfrm>
            <a:off x="4669371" y="6089726"/>
            <a:ext cx="4128763"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6" name="Text Placeholder 13"/>
          <p:cNvSpPr>
            <a:spLocks noGrp="1"/>
          </p:cNvSpPr>
          <p:nvPr>
            <p:ph type="body" sz="quarter" idx="21" hasCustomPrompt="1"/>
          </p:nvPr>
        </p:nvSpPr>
        <p:spPr bwMode="gray">
          <a:xfrm>
            <a:off x="4669371" y="6267179"/>
            <a:ext cx="4128763"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7" name="Picture Placeholder 13"/>
          <p:cNvSpPr>
            <a:spLocks noGrp="1"/>
          </p:cNvSpPr>
          <p:nvPr>
            <p:ph type="pic" sz="quarter" idx="22"/>
          </p:nvPr>
        </p:nvSpPr>
        <p:spPr bwMode="gray">
          <a:xfrm>
            <a:off x="8946441" y="1395413"/>
            <a:ext cx="4130268" cy="4560887"/>
          </a:xfrm>
          <a:solidFill>
            <a:schemeClr val="accent5">
              <a:lumMod val="60000"/>
              <a:lumOff val="40000"/>
            </a:schemeClr>
          </a:solidFill>
        </p:spPr>
        <p:txBody>
          <a:bodyPr tIns="1440000"/>
          <a:lstStyle>
            <a:lvl1pPr algn="ctr">
              <a:buNone/>
              <a:defRPr sz="1200" i="1">
                <a:solidFill>
                  <a:schemeClr val="bg1"/>
                </a:solidFill>
              </a:defRPr>
            </a:lvl1pPr>
          </a:lstStyle>
          <a:p>
            <a:r>
              <a:rPr lang="en-US" dirty="0"/>
              <a:t>Drag picture to placeholder or click icon to add</a:t>
            </a:r>
          </a:p>
        </p:txBody>
      </p:sp>
      <p:sp>
        <p:nvSpPr>
          <p:cNvPr id="18" name="Text Placeholder 13"/>
          <p:cNvSpPr>
            <a:spLocks noGrp="1"/>
          </p:cNvSpPr>
          <p:nvPr>
            <p:ph type="body" sz="quarter" idx="23" hasCustomPrompt="1"/>
          </p:nvPr>
        </p:nvSpPr>
        <p:spPr bwMode="gray">
          <a:xfrm>
            <a:off x="8946441" y="6089726"/>
            <a:ext cx="4165615"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9" name="Text Placeholder 13"/>
          <p:cNvSpPr>
            <a:spLocks noGrp="1"/>
          </p:cNvSpPr>
          <p:nvPr>
            <p:ph type="body" sz="quarter" idx="24" hasCustomPrompt="1"/>
          </p:nvPr>
        </p:nvSpPr>
        <p:spPr bwMode="gray">
          <a:xfrm>
            <a:off x="8946441" y="6267179"/>
            <a:ext cx="4165615"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0"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2"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3990729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Six Image Caption">
    <p:spTree>
      <p:nvGrpSpPr>
        <p:cNvPr id="1" name=""/>
        <p:cNvGrpSpPr/>
        <p:nvPr/>
      </p:nvGrpSpPr>
      <p:grpSpPr>
        <a:xfrm>
          <a:off x="0" y="0"/>
          <a:ext cx="0" cy="0"/>
          <a:chOff x="0" y="0"/>
          <a:chExt cx="0" cy="0"/>
        </a:xfrm>
      </p:grpSpPr>
      <p:sp>
        <p:nvSpPr>
          <p:cNvPr id="5" name="Picture Placeholder 4"/>
          <p:cNvSpPr>
            <a:spLocks noGrp="1"/>
          </p:cNvSpPr>
          <p:nvPr>
            <p:ph type="pic" sz="quarter" idx="34"/>
          </p:nvPr>
        </p:nvSpPr>
        <p:spPr>
          <a:xfrm>
            <a:off x="501968" y="1796415"/>
            <a:ext cx="1862578" cy="27519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a:t>
            </a:r>
          </a:p>
          <a:p>
            <a:r>
              <a:rPr lang="en-US" dirty="0"/>
              <a:t>or click icon to add</a:t>
            </a:r>
          </a:p>
        </p:txBody>
      </p:sp>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41991"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6" name="Title 5"/>
          <p:cNvSpPr>
            <a:spLocks noGrp="1"/>
          </p:cNvSpPr>
          <p:nvPr>
            <p:ph type="title" hasCustomPrompt="1"/>
          </p:nvPr>
        </p:nvSpPr>
        <p:spPr/>
        <p:txBody>
          <a:bodyPr/>
          <a:lstStyle/>
          <a:p>
            <a:r>
              <a:rPr lang="en-US" dirty="0"/>
              <a:t>HEADER CANNOT RUN OVER MORE THAN ONE LINE</a:t>
            </a:r>
          </a:p>
        </p:txBody>
      </p:sp>
      <p:sp>
        <p:nvSpPr>
          <p:cNvPr id="38" name="Text Placeholder 13"/>
          <p:cNvSpPr>
            <a:spLocks noGrp="1"/>
          </p:cNvSpPr>
          <p:nvPr>
            <p:ph type="body" sz="quarter" idx="35" hasCustomPrompt="1"/>
          </p:nvPr>
        </p:nvSpPr>
        <p:spPr bwMode="gray">
          <a:xfrm>
            <a:off x="501969" y="463839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2" name="Text Placeholder 13"/>
          <p:cNvSpPr>
            <a:spLocks noGrp="1"/>
          </p:cNvSpPr>
          <p:nvPr>
            <p:ph type="body" sz="quarter" idx="36" hasCustomPrompt="1"/>
          </p:nvPr>
        </p:nvSpPr>
        <p:spPr bwMode="gray">
          <a:xfrm>
            <a:off x="501969" y="485098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50" name="Picture Placeholder 4"/>
          <p:cNvSpPr>
            <a:spLocks noGrp="1"/>
          </p:cNvSpPr>
          <p:nvPr>
            <p:ph type="pic" sz="quarter" idx="37"/>
          </p:nvPr>
        </p:nvSpPr>
        <p:spPr>
          <a:xfrm>
            <a:off x="2605087" y="2722245"/>
            <a:ext cx="1862578" cy="27519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or click icon to add</a:t>
            </a:r>
          </a:p>
        </p:txBody>
      </p:sp>
      <p:sp>
        <p:nvSpPr>
          <p:cNvPr id="51" name="Text Placeholder 13"/>
          <p:cNvSpPr>
            <a:spLocks noGrp="1"/>
          </p:cNvSpPr>
          <p:nvPr>
            <p:ph type="body" sz="quarter" idx="38" hasCustomPrompt="1"/>
          </p:nvPr>
        </p:nvSpPr>
        <p:spPr bwMode="gray">
          <a:xfrm>
            <a:off x="2605089" y="55642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52" name="Text Placeholder 13"/>
          <p:cNvSpPr>
            <a:spLocks noGrp="1"/>
          </p:cNvSpPr>
          <p:nvPr>
            <p:ph type="body" sz="quarter" idx="39" hasCustomPrompt="1"/>
          </p:nvPr>
        </p:nvSpPr>
        <p:spPr bwMode="gray">
          <a:xfrm>
            <a:off x="2605089" y="57768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53" name="Picture Placeholder 4"/>
          <p:cNvSpPr>
            <a:spLocks noGrp="1"/>
          </p:cNvSpPr>
          <p:nvPr>
            <p:ph type="pic" sz="quarter" idx="40"/>
          </p:nvPr>
        </p:nvSpPr>
        <p:spPr>
          <a:xfrm>
            <a:off x="4708206" y="1796415"/>
            <a:ext cx="1862578" cy="27519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or click icon to add</a:t>
            </a:r>
          </a:p>
        </p:txBody>
      </p:sp>
      <p:sp>
        <p:nvSpPr>
          <p:cNvPr id="54" name="Text Placeholder 13"/>
          <p:cNvSpPr>
            <a:spLocks noGrp="1"/>
          </p:cNvSpPr>
          <p:nvPr>
            <p:ph type="body" sz="quarter" idx="41" hasCustomPrompt="1"/>
          </p:nvPr>
        </p:nvSpPr>
        <p:spPr bwMode="gray">
          <a:xfrm>
            <a:off x="4708208" y="463839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55" name="Text Placeholder 13"/>
          <p:cNvSpPr>
            <a:spLocks noGrp="1"/>
          </p:cNvSpPr>
          <p:nvPr>
            <p:ph type="body" sz="quarter" idx="42" hasCustomPrompt="1"/>
          </p:nvPr>
        </p:nvSpPr>
        <p:spPr bwMode="gray">
          <a:xfrm>
            <a:off x="4708208" y="485098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56" name="Picture Placeholder 4"/>
          <p:cNvSpPr>
            <a:spLocks noGrp="1"/>
          </p:cNvSpPr>
          <p:nvPr>
            <p:ph type="pic" sz="quarter" idx="43"/>
          </p:nvPr>
        </p:nvSpPr>
        <p:spPr>
          <a:xfrm>
            <a:off x="6811325" y="2722245"/>
            <a:ext cx="1862578" cy="27519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or click icon to add</a:t>
            </a:r>
          </a:p>
        </p:txBody>
      </p:sp>
      <p:sp>
        <p:nvSpPr>
          <p:cNvPr id="57" name="Text Placeholder 13"/>
          <p:cNvSpPr>
            <a:spLocks noGrp="1"/>
          </p:cNvSpPr>
          <p:nvPr>
            <p:ph type="body" sz="quarter" idx="44" hasCustomPrompt="1"/>
          </p:nvPr>
        </p:nvSpPr>
        <p:spPr bwMode="gray">
          <a:xfrm>
            <a:off x="6811327" y="55642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58" name="Text Placeholder 13"/>
          <p:cNvSpPr>
            <a:spLocks noGrp="1"/>
          </p:cNvSpPr>
          <p:nvPr>
            <p:ph type="body" sz="quarter" idx="45" hasCustomPrompt="1"/>
          </p:nvPr>
        </p:nvSpPr>
        <p:spPr bwMode="gray">
          <a:xfrm>
            <a:off x="6811327" y="57768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59" name="Picture Placeholder 4"/>
          <p:cNvSpPr>
            <a:spLocks noGrp="1"/>
          </p:cNvSpPr>
          <p:nvPr>
            <p:ph type="pic" sz="quarter" idx="46"/>
          </p:nvPr>
        </p:nvSpPr>
        <p:spPr>
          <a:xfrm>
            <a:off x="8914444" y="1796415"/>
            <a:ext cx="1862578" cy="27519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or click icon to add</a:t>
            </a:r>
          </a:p>
        </p:txBody>
      </p:sp>
      <p:sp>
        <p:nvSpPr>
          <p:cNvPr id="60" name="Text Placeholder 13"/>
          <p:cNvSpPr>
            <a:spLocks noGrp="1"/>
          </p:cNvSpPr>
          <p:nvPr>
            <p:ph type="body" sz="quarter" idx="47" hasCustomPrompt="1"/>
          </p:nvPr>
        </p:nvSpPr>
        <p:spPr bwMode="gray">
          <a:xfrm>
            <a:off x="8914445" y="463839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61" name="Text Placeholder 13"/>
          <p:cNvSpPr>
            <a:spLocks noGrp="1"/>
          </p:cNvSpPr>
          <p:nvPr>
            <p:ph type="body" sz="quarter" idx="48" hasCustomPrompt="1"/>
          </p:nvPr>
        </p:nvSpPr>
        <p:spPr bwMode="gray">
          <a:xfrm>
            <a:off x="8914445" y="485098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62" name="Picture Placeholder 4"/>
          <p:cNvSpPr>
            <a:spLocks noGrp="1"/>
          </p:cNvSpPr>
          <p:nvPr>
            <p:ph type="pic" sz="quarter" idx="49"/>
          </p:nvPr>
        </p:nvSpPr>
        <p:spPr>
          <a:xfrm>
            <a:off x="11017562" y="2722245"/>
            <a:ext cx="1862578" cy="27519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or click icon to add</a:t>
            </a:r>
          </a:p>
        </p:txBody>
      </p:sp>
      <p:sp>
        <p:nvSpPr>
          <p:cNvPr id="63" name="Text Placeholder 13"/>
          <p:cNvSpPr>
            <a:spLocks noGrp="1"/>
          </p:cNvSpPr>
          <p:nvPr>
            <p:ph type="body" sz="quarter" idx="50" hasCustomPrompt="1"/>
          </p:nvPr>
        </p:nvSpPr>
        <p:spPr bwMode="gray">
          <a:xfrm>
            <a:off x="11017563" y="55642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64" name="Text Placeholder 13"/>
          <p:cNvSpPr>
            <a:spLocks noGrp="1"/>
          </p:cNvSpPr>
          <p:nvPr>
            <p:ph type="body" sz="quarter" idx="51" hasCustomPrompt="1"/>
          </p:nvPr>
        </p:nvSpPr>
        <p:spPr bwMode="gray">
          <a:xfrm>
            <a:off x="11017563" y="57768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4"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557738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_Six Image Caption">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43015"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6" name="Title 5"/>
          <p:cNvSpPr>
            <a:spLocks noGrp="1"/>
          </p:cNvSpPr>
          <p:nvPr>
            <p:ph type="title" hasCustomPrompt="1"/>
          </p:nvPr>
        </p:nvSpPr>
        <p:spPr/>
        <p:txBody>
          <a:bodyPr/>
          <a:lstStyle/>
          <a:p>
            <a:r>
              <a:rPr lang="en-US" dirty="0"/>
              <a:t>HEADER CANNOT RUN OVER MORE THAN ONE LINE</a:t>
            </a:r>
          </a:p>
        </p:txBody>
      </p:sp>
      <p:sp>
        <p:nvSpPr>
          <p:cNvPr id="38" name="Text Placeholder 13"/>
          <p:cNvSpPr>
            <a:spLocks noGrp="1"/>
          </p:cNvSpPr>
          <p:nvPr>
            <p:ph type="body" sz="quarter" idx="35" hasCustomPrompt="1"/>
          </p:nvPr>
        </p:nvSpPr>
        <p:spPr bwMode="gray">
          <a:xfrm>
            <a:off x="992856" y="4878615"/>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2" name="Text Placeholder 13"/>
          <p:cNvSpPr>
            <a:spLocks noGrp="1"/>
          </p:cNvSpPr>
          <p:nvPr>
            <p:ph type="body" sz="quarter" idx="36" hasCustomPrompt="1"/>
          </p:nvPr>
        </p:nvSpPr>
        <p:spPr bwMode="gray">
          <a:xfrm>
            <a:off x="992856" y="5091205"/>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51" name="Text Placeholder 13"/>
          <p:cNvSpPr>
            <a:spLocks noGrp="1"/>
          </p:cNvSpPr>
          <p:nvPr>
            <p:ph type="body" sz="quarter" idx="38" hasCustomPrompt="1"/>
          </p:nvPr>
        </p:nvSpPr>
        <p:spPr bwMode="gray">
          <a:xfrm>
            <a:off x="3335556" y="582797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52" name="Text Placeholder 13"/>
          <p:cNvSpPr>
            <a:spLocks noGrp="1"/>
          </p:cNvSpPr>
          <p:nvPr>
            <p:ph type="body" sz="quarter" idx="39" hasCustomPrompt="1"/>
          </p:nvPr>
        </p:nvSpPr>
        <p:spPr bwMode="gray">
          <a:xfrm>
            <a:off x="3335556" y="604056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54" name="Text Placeholder 13"/>
          <p:cNvSpPr>
            <a:spLocks noGrp="1"/>
          </p:cNvSpPr>
          <p:nvPr>
            <p:ph type="body" sz="quarter" idx="41" hasCustomPrompt="1"/>
          </p:nvPr>
        </p:nvSpPr>
        <p:spPr bwMode="gray">
          <a:xfrm>
            <a:off x="5678256" y="4878615"/>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55" name="Text Placeholder 13"/>
          <p:cNvSpPr>
            <a:spLocks noGrp="1"/>
          </p:cNvSpPr>
          <p:nvPr>
            <p:ph type="body" sz="quarter" idx="42" hasCustomPrompt="1"/>
          </p:nvPr>
        </p:nvSpPr>
        <p:spPr bwMode="gray">
          <a:xfrm>
            <a:off x="5678256" y="5091205"/>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57" name="Text Placeholder 13"/>
          <p:cNvSpPr>
            <a:spLocks noGrp="1"/>
          </p:cNvSpPr>
          <p:nvPr>
            <p:ph type="body" sz="quarter" idx="44" hasCustomPrompt="1"/>
          </p:nvPr>
        </p:nvSpPr>
        <p:spPr bwMode="gray">
          <a:xfrm>
            <a:off x="8043996" y="582797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58" name="Text Placeholder 13"/>
          <p:cNvSpPr>
            <a:spLocks noGrp="1"/>
          </p:cNvSpPr>
          <p:nvPr>
            <p:ph type="body" sz="quarter" idx="45" hasCustomPrompt="1"/>
          </p:nvPr>
        </p:nvSpPr>
        <p:spPr bwMode="gray">
          <a:xfrm>
            <a:off x="8043996" y="604056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60" name="Text Placeholder 13"/>
          <p:cNvSpPr>
            <a:spLocks noGrp="1"/>
          </p:cNvSpPr>
          <p:nvPr>
            <p:ph type="body" sz="quarter" idx="47" hasCustomPrompt="1"/>
          </p:nvPr>
        </p:nvSpPr>
        <p:spPr bwMode="gray">
          <a:xfrm>
            <a:off x="10364114" y="4878615"/>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61" name="Text Placeholder 13"/>
          <p:cNvSpPr>
            <a:spLocks noGrp="1"/>
          </p:cNvSpPr>
          <p:nvPr>
            <p:ph type="body" sz="quarter" idx="48" hasCustomPrompt="1"/>
          </p:nvPr>
        </p:nvSpPr>
        <p:spPr bwMode="gray">
          <a:xfrm>
            <a:off x="10364114" y="5091205"/>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4"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41" name="Picture Placeholder 4">
            <a:extLst>
              <a:ext uri="{FF2B5EF4-FFF2-40B4-BE49-F238E27FC236}">
                <a16:creationId xmlns:a16="http://schemas.microsoft.com/office/drawing/2014/main" id="{D675102D-F8AF-1A42-AF58-AF595E1A86B6}"/>
              </a:ext>
            </a:extLst>
          </p:cNvPr>
          <p:cNvSpPr>
            <a:spLocks noGrp="1"/>
          </p:cNvSpPr>
          <p:nvPr>
            <p:ph type="pic" sz="quarter" idx="34"/>
          </p:nvPr>
        </p:nvSpPr>
        <p:spPr>
          <a:xfrm>
            <a:off x="992856" y="1622247"/>
            <a:ext cx="2103118" cy="31073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a:t>
            </a:r>
          </a:p>
          <a:p>
            <a:r>
              <a:rPr lang="en-US" dirty="0"/>
              <a:t>or click icon to add</a:t>
            </a:r>
          </a:p>
        </p:txBody>
      </p:sp>
      <p:sp>
        <p:nvSpPr>
          <p:cNvPr id="43" name="Picture Placeholder 4">
            <a:extLst>
              <a:ext uri="{FF2B5EF4-FFF2-40B4-BE49-F238E27FC236}">
                <a16:creationId xmlns:a16="http://schemas.microsoft.com/office/drawing/2014/main" id="{D266B7EF-7AE6-8044-AF46-702E715E4028}"/>
              </a:ext>
            </a:extLst>
          </p:cNvPr>
          <p:cNvSpPr>
            <a:spLocks noGrp="1"/>
          </p:cNvSpPr>
          <p:nvPr>
            <p:ph type="pic" sz="quarter" idx="49"/>
          </p:nvPr>
        </p:nvSpPr>
        <p:spPr>
          <a:xfrm>
            <a:off x="3335556" y="2548073"/>
            <a:ext cx="2103118" cy="31073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a:t>
            </a:r>
          </a:p>
          <a:p>
            <a:r>
              <a:rPr lang="en-US" dirty="0"/>
              <a:t>or click icon to add</a:t>
            </a:r>
          </a:p>
        </p:txBody>
      </p:sp>
      <p:sp>
        <p:nvSpPr>
          <p:cNvPr id="44" name="Picture Placeholder 4">
            <a:extLst>
              <a:ext uri="{FF2B5EF4-FFF2-40B4-BE49-F238E27FC236}">
                <a16:creationId xmlns:a16="http://schemas.microsoft.com/office/drawing/2014/main" id="{3F488D85-408E-A64D-A147-547C3EB75E4E}"/>
              </a:ext>
            </a:extLst>
          </p:cNvPr>
          <p:cNvSpPr>
            <a:spLocks noGrp="1"/>
          </p:cNvSpPr>
          <p:nvPr>
            <p:ph type="pic" sz="quarter" idx="50"/>
          </p:nvPr>
        </p:nvSpPr>
        <p:spPr>
          <a:xfrm>
            <a:off x="5678256" y="1622247"/>
            <a:ext cx="2103118" cy="31073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a:t>
            </a:r>
          </a:p>
          <a:p>
            <a:r>
              <a:rPr lang="en-US" dirty="0"/>
              <a:t>or click icon to add</a:t>
            </a:r>
          </a:p>
        </p:txBody>
      </p:sp>
      <p:sp>
        <p:nvSpPr>
          <p:cNvPr id="45" name="Picture Placeholder 4">
            <a:extLst>
              <a:ext uri="{FF2B5EF4-FFF2-40B4-BE49-F238E27FC236}">
                <a16:creationId xmlns:a16="http://schemas.microsoft.com/office/drawing/2014/main" id="{44A70738-7C8D-4340-AE22-4B0D5111F4BB}"/>
              </a:ext>
            </a:extLst>
          </p:cNvPr>
          <p:cNvSpPr>
            <a:spLocks noGrp="1"/>
          </p:cNvSpPr>
          <p:nvPr>
            <p:ph type="pic" sz="quarter" idx="51"/>
          </p:nvPr>
        </p:nvSpPr>
        <p:spPr>
          <a:xfrm>
            <a:off x="8020956" y="2548073"/>
            <a:ext cx="2103118" cy="31073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a:t>
            </a:r>
          </a:p>
          <a:p>
            <a:r>
              <a:rPr lang="en-US" dirty="0"/>
              <a:t>or click icon to add</a:t>
            </a:r>
          </a:p>
        </p:txBody>
      </p:sp>
      <p:sp>
        <p:nvSpPr>
          <p:cNvPr id="46" name="Picture Placeholder 4">
            <a:extLst>
              <a:ext uri="{FF2B5EF4-FFF2-40B4-BE49-F238E27FC236}">
                <a16:creationId xmlns:a16="http://schemas.microsoft.com/office/drawing/2014/main" id="{524A5C11-CBAB-0E4A-97AD-412F6CD155A5}"/>
              </a:ext>
            </a:extLst>
          </p:cNvPr>
          <p:cNvSpPr>
            <a:spLocks noGrp="1"/>
          </p:cNvSpPr>
          <p:nvPr>
            <p:ph type="pic" sz="quarter" idx="52"/>
          </p:nvPr>
        </p:nvSpPr>
        <p:spPr>
          <a:xfrm>
            <a:off x="10363658" y="1622247"/>
            <a:ext cx="2103118" cy="31073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a:t>
            </a:r>
          </a:p>
          <a:p>
            <a:r>
              <a:rPr lang="en-US" dirty="0"/>
              <a:t>or click icon to add</a:t>
            </a:r>
          </a:p>
        </p:txBody>
      </p:sp>
    </p:spTree>
    <p:extLst>
      <p:ext uri="{BB962C8B-B14F-4D97-AF65-F5344CB8AC3E}">
        <p14:creationId xmlns:p14="http://schemas.microsoft.com/office/powerpoint/2010/main" val="4281939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4" name="Picture Placeholder 4"/>
          <p:cNvSpPr>
            <a:spLocks noGrp="1"/>
          </p:cNvSpPr>
          <p:nvPr>
            <p:ph type="pic" sz="quarter" idx="34"/>
          </p:nvPr>
        </p:nvSpPr>
        <p:spPr>
          <a:xfrm>
            <a:off x="501968" y="2265045"/>
            <a:ext cx="1862578" cy="27519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7" name="Title 5"/>
          <p:cNvSpPr>
            <a:spLocks noGrp="1"/>
          </p:cNvSpPr>
          <p:nvPr>
            <p:ph type="title" hasCustomPrompt="1"/>
          </p:nvPr>
        </p:nvSpPr>
        <p:spPr>
          <a:xfrm>
            <a:off x="270000" y="270000"/>
            <a:ext cx="12413343" cy="297159"/>
          </a:xfrm>
        </p:spPr>
        <p:txBody>
          <a:bodyPr/>
          <a:lstStyle/>
          <a:p>
            <a:r>
              <a:rPr lang="en-US" dirty="0"/>
              <a:t>HEADER CANNOT RUN OVER MORE THAN ONE LINE</a:t>
            </a:r>
          </a:p>
        </p:txBody>
      </p:sp>
      <p:sp>
        <p:nvSpPr>
          <p:cNvPr id="8" name="Text Placeholder 13"/>
          <p:cNvSpPr>
            <a:spLocks noGrp="1"/>
          </p:cNvSpPr>
          <p:nvPr>
            <p:ph type="body" sz="quarter" idx="35" hasCustomPrompt="1"/>
          </p:nvPr>
        </p:nvSpPr>
        <p:spPr bwMode="gray">
          <a:xfrm>
            <a:off x="501969" y="51070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9" name="Text Placeholder 13"/>
          <p:cNvSpPr>
            <a:spLocks noGrp="1"/>
          </p:cNvSpPr>
          <p:nvPr>
            <p:ph type="body" sz="quarter" idx="36" hasCustomPrompt="1"/>
          </p:nvPr>
        </p:nvSpPr>
        <p:spPr bwMode="gray">
          <a:xfrm>
            <a:off x="501969" y="53196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0" name="Picture Placeholder 4"/>
          <p:cNvSpPr>
            <a:spLocks noGrp="1"/>
          </p:cNvSpPr>
          <p:nvPr>
            <p:ph type="pic" sz="quarter" idx="37"/>
          </p:nvPr>
        </p:nvSpPr>
        <p:spPr>
          <a:xfrm>
            <a:off x="2605087" y="2265045"/>
            <a:ext cx="1862578" cy="27519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11" name="Text Placeholder 13"/>
          <p:cNvSpPr>
            <a:spLocks noGrp="1"/>
          </p:cNvSpPr>
          <p:nvPr>
            <p:ph type="body" sz="quarter" idx="38" hasCustomPrompt="1"/>
          </p:nvPr>
        </p:nvSpPr>
        <p:spPr bwMode="gray">
          <a:xfrm>
            <a:off x="2605089" y="51070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2" name="Text Placeholder 13"/>
          <p:cNvSpPr>
            <a:spLocks noGrp="1"/>
          </p:cNvSpPr>
          <p:nvPr>
            <p:ph type="body" sz="quarter" idx="39" hasCustomPrompt="1"/>
          </p:nvPr>
        </p:nvSpPr>
        <p:spPr bwMode="gray">
          <a:xfrm>
            <a:off x="2605089" y="53196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3" name="Picture Placeholder 4"/>
          <p:cNvSpPr>
            <a:spLocks noGrp="1"/>
          </p:cNvSpPr>
          <p:nvPr>
            <p:ph type="pic" sz="quarter" idx="40"/>
          </p:nvPr>
        </p:nvSpPr>
        <p:spPr>
          <a:xfrm>
            <a:off x="4708206" y="2265045"/>
            <a:ext cx="1862578" cy="27519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14" name="Text Placeholder 13"/>
          <p:cNvSpPr>
            <a:spLocks noGrp="1"/>
          </p:cNvSpPr>
          <p:nvPr>
            <p:ph type="body" sz="quarter" idx="41" hasCustomPrompt="1"/>
          </p:nvPr>
        </p:nvSpPr>
        <p:spPr bwMode="gray">
          <a:xfrm>
            <a:off x="4708208" y="51070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5" name="Text Placeholder 13"/>
          <p:cNvSpPr>
            <a:spLocks noGrp="1"/>
          </p:cNvSpPr>
          <p:nvPr>
            <p:ph type="body" sz="quarter" idx="42" hasCustomPrompt="1"/>
          </p:nvPr>
        </p:nvSpPr>
        <p:spPr bwMode="gray">
          <a:xfrm>
            <a:off x="4708208" y="53196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6" name="Picture Placeholder 4"/>
          <p:cNvSpPr>
            <a:spLocks noGrp="1"/>
          </p:cNvSpPr>
          <p:nvPr>
            <p:ph type="pic" sz="quarter" idx="43"/>
          </p:nvPr>
        </p:nvSpPr>
        <p:spPr>
          <a:xfrm>
            <a:off x="6811325" y="2265045"/>
            <a:ext cx="1862578" cy="27519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17" name="Text Placeholder 13"/>
          <p:cNvSpPr>
            <a:spLocks noGrp="1"/>
          </p:cNvSpPr>
          <p:nvPr>
            <p:ph type="body" sz="quarter" idx="44" hasCustomPrompt="1"/>
          </p:nvPr>
        </p:nvSpPr>
        <p:spPr bwMode="gray">
          <a:xfrm>
            <a:off x="6811327" y="51070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8" name="Text Placeholder 13"/>
          <p:cNvSpPr>
            <a:spLocks noGrp="1"/>
          </p:cNvSpPr>
          <p:nvPr>
            <p:ph type="body" sz="quarter" idx="45" hasCustomPrompt="1"/>
          </p:nvPr>
        </p:nvSpPr>
        <p:spPr bwMode="gray">
          <a:xfrm>
            <a:off x="6811327" y="53196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9" name="Picture Placeholder 4"/>
          <p:cNvSpPr>
            <a:spLocks noGrp="1"/>
          </p:cNvSpPr>
          <p:nvPr>
            <p:ph type="pic" sz="quarter" idx="46"/>
          </p:nvPr>
        </p:nvSpPr>
        <p:spPr>
          <a:xfrm>
            <a:off x="8914444" y="2265045"/>
            <a:ext cx="1862578" cy="27519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0" name="Text Placeholder 13"/>
          <p:cNvSpPr>
            <a:spLocks noGrp="1"/>
          </p:cNvSpPr>
          <p:nvPr>
            <p:ph type="body" sz="quarter" idx="47" hasCustomPrompt="1"/>
          </p:nvPr>
        </p:nvSpPr>
        <p:spPr bwMode="gray">
          <a:xfrm>
            <a:off x="8914445" y="51070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1" name="Text Placeholder 13"/>
          <p:cNvSpPr>
            <a:spLocks noGrp="1"/>
          </p:cNvSpPr>
          <p:nvPr>
            <p:ph type="body" sz="quarter" idx="48" hasCustomPrompt="1"/>
          </p:nvPr>
        </p:nvSpPr>
        <p:spPr bwMode="gray">
          <a:xfrm>
            <a:off x="8914445" y="53196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2" name="Picture Placeholder 4"/>
          <p:cNvSpPr>
            <a:spLocks noGrp="1"/>
          </p:cNvSpPr>
          <p:nvPr>
            <p:ph type="pic" sz="quarter" idx="49"/>
          </p:nvPr>
        </p:nvSpPr>
        <p:spPr>
          <a:xfrm>
            <a:off x="11017562" y="2265045"/>
            <a:ext cx="1862578" cy="27519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3" name="Text Placeholder 13"/>
          <p:cNvSpPr>
            <a:spLocks noGrp="1"/>
          </p:cNvSpPr>
          <p:nvPr>
            <p:ph type="body" sz="quarter" idx="50" hasCustomPrompt="1"/>
          </p:nvPr>
        </p:nvSpPr>
        <p:spPr bwMode="gray">
          <a:xfrm>
            <a:off x="11017563" y="51070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4" name="Text Placeholder 13"/>
          <p:cNvSpPr>
            <a:spLocks noGrp="1"/>
          </p:cNvSpPr>
          <p:nvPr>
            <p:ph type="body" sz="quarter" idx="51" hasCustomPrompt="1"/>
          </p:nvPr>
        </p:nvSpPr>
        <p:spPr bwMode="gray">
          <a:xfrm>
            <a:off x="11017563" y="53196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5"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8"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877690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Title 5"/>
          <p:cNvSpPr>
            <a:spLocks noGrp="1"/>
          </p:cNvSpPr>
          <p:nvPr>
            <p:ph type="title" hasCustomPrompt="1"/>
          </p:nvPr>
        </p:nvSpPr>
        <p:spPr>
          <a:xfrm>
            <a:off x="270000" y="270000"/>
            <a:ext cx="12413343" cy="297159"/>
          </a:xfrm>
        </p:spPr>
        <p:txBody>
          <a:bodyPr/>
          <a:lstStyle/>
          <a:p>
            <a:r>
              <a:rPr lang="en-US" dirty="0"/>
              <a:t>HEADER CANNOT RUN OVER MORE THAN ONE LINE</a:t>
            </a:r>
          </a:p>
        </p:txBody>
      </p:sp>
      <p:sp>
        <p:nvSpPr>
          <p:cNvPr id="8" name="Text Placeholder 13"/>
          <p:cNvSpPr>
            <a:spLocks noGrp="1"/>
          </p:cNvSpPr>
          <p:nvPr>
            <p:ph type="body" sz="quarter" idx="35" hasCustomPrompt="1"/>
          </p:nvPr>
        </p:nvSpPr>
        <p:spPr bwMode="gray">
          <a:xfrm>
            <a:off x="972711" y="530493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9" name="Text Placeholder 13"/>
          <p:cNvSpPr>
            <a:spLocks noGrp="1"/>
          </p:cNvSpPr>
          <p:nvPr>
            <p:ph type="body" sz="quarter" idx="36" hasCustomPrompt="1"/>
          </p:nvPr>
        </p:nvSpPr>
        <p:spPr bwMode="gray">
          <a:xfrm>
            <a:off x="972711" y="551752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1" name="Text Placeholder 13"/>
          <p:cNvSpPr>
            <a:spLocks noGrp="1"/>
          </p:cNvSpPr>
          <p:nvPr>
            <p:ph type="body" sz="quarter" idx="38" hasCustomPrompt="1"/>
          </p:nvPr>
        </p:nvSpPr>
        <p:spPr bwMode="gray">
          <a:xfrm>
            <a:off x="3319671" y="530493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2" name="Text Placeholder 13"/>
          <p:cNvSpPr>
            <a:spLocks noGrp="1"/>
          </p:cNvSpPr>
          <p:nvPr>
            <p:ph type="body" sz="quarter" idx="39" hasCustomPrompt="1"/>
          </p:nvPr>
        </p:nvSpPr>
        <p:spPr bwMode="gray">
          <a:xfrm>
            <a:off x="3319671" y="551752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4" name="Text Placeholder 13"/>
          <p:cNvSpPr>
            <a:spLocks noGrp="1"/>
          </p:cNvSpPr>
          <p:nvPr>
            <p:ph type="body" sz="quarter" idx="41" hasCustomPrompt="1"/>
          </p:nvPr>
        </p:nvSpPr>
        <p:spPr bwMode="gray">
          <a:xfrm>
            <a:off x="5671597" y="530493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5" name="Text Placeholder 13"/>
          <p:cNvSpPr>
            <a:spLocks noGrp="1"/>
          </p:cNvSpPr>
          <p:nvPr>
            <p:ph type="body" sz="quarter" idx="42" hasCustomPrompt="1"/>
          </p:nvPr>
        </p:nvSpPr>
        <p:spPr bwMode="gray">
          <a:xfrm>
            <a:off x="5671597" y="551752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7" name="Text Placeholder 13"/>
          <p:cNvSpPr>
            <a:spLocks noGrp="1"/>
          </p:cNvSpPr>
          <p:nvPr>
            <p:ph type="body" sz="quarter" idx="44" hasCustomPrompt="1"/>
          </p:nvPr>
        </p:nvSpPr>
        <p:spPr bwMode="gray">
          <a:xfrm>
            <a:off x="8023523" y="530493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8" name="Text Placeholder 13"/>
          <p:cNvSpPr>
            <a:spLocks noGrp="1"/>
          </p:cNvSpPr>
          <p:nvPr>
            <p:ph type="body" sz="quarter" idx="45" hasCustomPrompt="1"/>
          </p:nvPr>
        </p:nvSpPr>
        <p:spPr bwMode="gray">
          <a:xfrm>
            <a:off x="8023523" y="551752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2" name="Picture Placeholder 4"/>
          <p:cNvSpPr>
            <a:spLocks noGrp="1"/>
          </p:cNvSpPr>
          <p:nvPr>
            <p:ph type="pic" sz="quarter" idx="49"/>
          </p:nvPr>
        </p:nvSpPr>
        <p:spPr>
          <a:xfrm>
            <a:off x="972711" y="2062058"/>
            <a:ext cx="2103118" cy="31073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3" name="Text Placeholder 13"/>
          <p:cNvSpPr>
            <a:spLocks noGrp="1"/>
          </p:cNvSpPr>
          <p:nvPr>
            <p:ph type="body" sz="quarter" idx="50" hasCustomPrompt="1"/>
          </p:nvPr>
        </p:nvSpPr>
        <p:spPr bwMode="gray">
          <a:xfrm>
            <a:off x="10375449" y="530493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4" name="Text Placeholder 13"/>
          <p:cNvSpPr>
            <a:spLocks noGrp="1"/>
          </p:cNvSpPr>
          <p:nvPr>
            <p:ph type="body" sz="quarter" idx="51" hasCustomPrompt="1"/>
          </p:nvPr>
        </p:nvSpPr>
        <p:spPr bwMode="gray">
          <a:xfrm>
            <a:off x="10375449" y="551752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5"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8"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32" name="Picture Placeholder 4">
            <a:extLst>
              <a:ext uri="{FF2B5EF4-FFF2-40B4-BE49-F238E27FC236}">
                <a16:creationId xmlns:a16="http://schemas.microsoft.com/office/drawing/2014/main" id="{CB8DBDC6-FC34-BD4E-A8E9-0AC8D1010826}"/>
              </a:ext>
            </a:extLst>
          </p:cNvPr>
          <p:cNvSpPr>
            <a:spLocks noGrp="1"/>
          </p:cNvSpPr>
          <p:nvPr>
            <p:ph type="pic" sz="quarter" idx="52"/>
          </p:nvPr>
        </p:nvSpPr>
        <p:spPr>
          <a:xfrm>
            <a:off x="3319671" y="2062058"/>
            <a:ext cx="2103118" cy="31073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36" name="Picture Placeholder 4">
            <a:extLst>
              <a:ext uri="{FF2B5EF4-FFF2-40B4-BE49-F238E27FC236}">
                <a16:creationId xmlns:a16="http://schemas.microsoft.com/office/drawing/2014/main" id="{33E43D45-5FF5-B943-9977-6ACE60DA49A5}"/>
              </a:ext>
            </a:extLst>
          </p:cNvPr>
          <p:cNvSpPr>
            <a:spLocks noGrp="1"/>
          </p:cNvSpPr>
          <p:nvPr>
            <p:ph type="pic" sz="quarter" idx="53"/>
          </p:nvPr>
        </p:nvSpPr>
        <p:spPr>
          <a:xfrm>
            <a:off x="5666631" y="2062058"/>
            <a:ext cx="2103118" cy="31073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37" name="Picture Placeholder 4">
            <a:extLst>
              <a:ext uri="{FF2B5EF4-FFF2-40B4-BE49-F238E27FC236}">
                <a16:creationId xmlns:a16="http://schemas.microsoft.com/office/drawing/2014/main" id="{86FEE17F-FDFA-E241-B700-45953D3FE10C}"/>
              </a:ext>
            </a:extLst>
          </p:cNvPr>
          <p:cNvSpPr>
            <a:spLocks noGrp="1"/>
          </p:cNvSpPr>
          <p:nvPr>
            <p:ph type="pic" sz="quarter" idx="54"/>
          </p:nvPr>
        </p:nvSpPr>
        <p:spPr>
          <a:xfrm>
            <a:off x="8013591" y="2062058"/>
            <a:ext cx="2103118" cy="31073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38" name="Picture Placeholder 4">
            <a:extLst>
              <a:ext uri="{FF2B5EF4-FFF2-40B4-BE49-F238E27FC236}">
                <a16:creationId xmlns:a16="http://schemas.microsoft.com/office/drawing/2014/main" id="{5893B0D9-9243-5D40-9F7D-8F6D80227672}"/>
              </a:ext>
            </a:extLst>
          </p:cNvPr>
          <p:cNvSpPr>
            <a:spLocks noGrp="1"/>
          </p:cNvSpPr>
          <p:nvPr>
            <p:ph type="pic" sz="quarter" idx="55"/>
          </p:nvPr>
        </p:nvSpPr>
        <p:spPr>
          <a:xfrm>
            <a:off x="10360551" y="2062058"/>
            <a:ext cx="2103118" cy="31073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Tree>
    <p:extLst>
      <p:ext uri="{BB962C8B-B14F-4D97-AF65-F5344CB8AC3E}">
        <p14:creationId xmlns:p14="http://schemas.microsoft.com/office/powerpoint/2010/main" val="1561541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Section Dark Red">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6151"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925640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Picture Placeholder 4"/>
          <p:cNvSpPr>
            <a:spLocks noGrp="1"/>
          </p:cNvSpPr>
          <p:nvPr>
            <p:ph type="pic" sz="quarter" idx="34"/>
          </p:nvPr>
        </p:nvSpPr>
        <p:spPr>
          <a:xfrm>
            <a:off x="1722249" y="1342492"/>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4" name="Title 5"/>
          <p:cNvSpPr>
            <a:spLocks noGrp="1"/>
          </p:cNvSpPr>
          <p:nvPr>
            <p:ph type="title" hasCustomPrompt="1"/>
          </p:nvPr>
        </p:nvSpPr>
        <p:spPr>
          <a:xfrm>
            <a:off x="270000" y="270000"/>
            <a:ext cx="12413343" cy="297159"/>
          </a:xfrm>
        </p:spPr>
        <p:txBody>
          <a:bodyPr/>
          <a:lstStyle/>
          <a:p>
            <a:r>
              <a:rPr lang="en-US" dirty="0"/>
              <a:t>HEADER CANNOT RUN OVER MORE THAN ONE LINE</a:t>
            </a:r>
          </a:p>
        </p:txBody>
      </p:sp>
      <p:sp>
        <p:nvSpPr>
          <p:cNvPr id="7" name="Picture Placeholder 4"/>
          <p:cNvSpPr>
            <a:spLocks noGrp="1"/>
          </p:cNvSpPr>
          <p:nvPr>
            <p:ph type="pic" sz="quarter" idx="37"/>
          </p:nvPr>
        </p:nvSpPr>
        <p:spPr>
          <a:xfrm>
            <a:off x="3825368" y="1342492"/>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10" name="Picture Placeholder 4"/>
          <p:cNvSpPr>
            <a:spLocks noGrp="1"/>
          </p:cNvSpPr>
          <p:nvPr>
            <p:ph type="pic" sz="quarter" idx="40"/>
          </p:nvPr>
        </p:nvSpPr>
        <p:spPr>
          <a:xfrm>
            <a:off x="5928487" y="1342492"/>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13" name="Picture Placeholder 4"/>
          <p:cNvSpPr>
            <a:spLocks noGrp="1"/>
          </p:cNvSpPr>
          <p:nvPr>
            <p:ph type="pic" sz="quarter" idx="43"/>
          </p:nvPr>
        </p:nvSpPr>
        <p:spPr>
          <a:xfrm>
            <a:off x="8031606" y="1342492"/>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14" name="Text Placeholder 13"/>
          <p:cNvSpPr>
            <a:spLocks noGrp="1"/>
          </p:cNvSpPr>
          <p:nvPr>
            <p:ph type="body" sz="quarter" idx="44" hasCustomPrompt="1"/>
          </p:nvPr>
        </p:nvSpPr>
        <p:spPr bwMode="gray">
          <a:xfrm>
            <a:off x="1732704" y="3775268"/>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3"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24" name="Picture Placeholder 4"/>
          <p:cNvSpPr>
            <a:spLocks noGrp="1"/>
          </p:cNvSpPr>
          <p:nvPr>
            <p:ph type="pic" sz="quarter" idx="46"/>
          </p:nvPr>
        </p:nvSpPr>
        <p:spPr>
          <a:xfrm>
            <a:off x="10134725" y="1342492"/>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5" name="Picture Placeholder 4"/>
          <p:cNvSpPr>
            <a:spLocks noGrp="1"/>
          </p:cNvSpPr>
          <p:nvPr>
            <p:ph type="pic" sz="quarter" idx="47"/>
          </p:nvPr>
        </p:nvSpPr>
        <p:spPr>
          <a:xfrm>
            <a:off x="1722249" y="4179861"/>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6" name="Picture Placeholder 4"/>
          <p:cNvSpPr>
            <a:spLocks noGrp="1"/>
          </p:cNvSpPr>
          <p:nvPr>
            <p:ph type="pic" sz="quarter" idx="48"/>
          </p:nvPr>
        </p:nvSpPr>
        <p:spPr>
          <a:xfrm>
            <a:off x="3825368" y="4179861"/>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7" name="Picture Placeholder 4"/>
          <p:cNvSpPr>
            <a:spLocks noGrp="1"/>
          </p:cNvSpPr>
          <p:nvPr>
            <p:ph type="pic" sz="quarter" idx="49"/>
          </p:nvPr>
        </p:nvSpPr>
        <p:spPr>
          <a:xfrm>
            <a:off x="5928487" y="4179861"/>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8" name="Picture Placeholder 4"/>
          <p:cNvSpPr>
            <a:spLocks noGrp="1"/>
          </p:cNvSpPr>
          <p:nvPr>
            <p:ph type="pic" sz="quarter" idx="50"/>
          </p:nvPr>
        </p:nvSpPr>
        <p:spPr>
          <a:xfrm>
            <a:off x="8031606" y="4179861"/>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9" name="Picture Placeholder 4"/>
          <p:cNvSpPr>
            <a:spLocks noGrp="1"/>
          </p:cNvSpPr>
          <p:nvPr>
            <p:ph type="pic" sz="quarter" idx="51"/>
          </p:nvPr>
        </p:nvSpPr>
        <p:spPr>
          <a:xfrm>
            <a:off x="10134725" y="4179861"/>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30" name="Text Placeholder 13"/>
          <p:cNvSpPr>
            <a:spLocks noGrp="1"/>
          </p:cNvSpPr>
          <p:nvPr>
            <p:ph type="body" sz="quarter" idx="52" hasCustomPrompt="1"/>
          </p:nvPr>
        </p:nvSpPr>
        <p:spPr bwMode="gray">
          <a:xfrm>
            <a:off x="3825368" y="3775268"/>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1" name="Text Placeholder 13"/>
          <p:cNvSpPr>
            <a:spLocks noGrp="1"/>
          </p:cNvSpPr>
          <p:nvPr>
            <p:ph type="body" sz="quarter" idx="53" hasCustomPrompt="1"/>
          </p:nvPr>
        </p:nvSpPr>
        <p:spPr bwMode="gray">
          <a:xfrm>
            <a:off x="5928487" y="3775268"/>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2" name="Text Placeholder 13"/>
          <p:cNvSpPr>
            <a:spLocks noGrp="1"/>
          </p:cNvSpPr>
          <p:nvPr>
            <p:ph type="body" sz="quarter" idx="54" hasCustomPrompt="1"/>
          </p:nvPr>
        </p:nvSpPr>
        <p:spPr bwMode="gray">
          <a:xfrm>
            <a:off x="8031606" y="3775268"/>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3" name="Text Placeholder 13"/>
          <p:cNvSpPr>
            <a:spLocks noGrp="1"/>
          </p:cNvSpPr>
          <p:nvPr>
            <p:ph type="body" sz="quarter" idx="55" hasCustomPrompt="1"/>
          </p:nvPr>
        </p:nvSpPr>
        <p:spPr bwMode="gray">
          <a:xfrm>
            <a:off x="10145180" y="3775268"/>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4" name="Text Placeholder 13"/>
          <p:cNvSpPr>
            <a:spLocks noGrp="1"/>
          </p:cNvSpPr>
          <p:nvPr>
            <p:ph type="body" sz="quarter" idx="56" hasCustomPrompt="1"/>
          </p:nvPr>
        </p:nvSpPr>
        <p:spPr bwMode="gray">
          <a:xfrm>
            <a:off x="1732704" y="6630511"/>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5" name="Text Placeholder 13"/>
          <p:cNvSpPr>
            <a:spLocks noGrp="1"/>
          </p:cNvSpPr>
          <p:nvPr>
            <p:ph type="body" sz="quarter" idx="57" hasCustomPrompt="1"/>
          </p:nvPr>
        </p:nvSpPr>
        <p:spPr bwMode="gray">
          <a:xfrm>
            <a:off x="3825368" y="6630511"/>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6" name="Text Placeholder 13"/>
          <p:cNvSpPr>
            <a:spLocks noGrp="1"/>
          </p:cNvSpPr>
          <p:nvPr>
            <p:ph type="body" sz="quarter" idx="58" hasCustomPrompt="1"/>
          </p:nvPr>
        </p:nvSpPr>
        <p:spPr bwMode="gray">
          <a:xfrm>
            <a:off x="5928487" y="6630511"/>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7" name="Text Placeholder 13"/>
          <p:cNvSpPr>
            <a:spLocks noGrp="1"/>
          </p:cNvSpPr>
          <p:nvPr>
            <p:ph type="body" sz="quarter" idx="59" hasCustomPrompt="1"/>
          </p:nvPr>
        </p:nvSpPr>
        <p:spPr bwMode="gray">
          <a:xfrm>
            <a:off x="8031606" y="6630511"/>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8" name="Text Placeholder 13"/>
          <p:cNvSpPr>
            <a:spLocks noGrp="1"/>
          </p:cNvSpPr>
          <p:nvPr>
            <p:ph type="body" sz="quarter" idx="60" hasCustomPrompt="1"/>
          </p:nvPr>
        </p:nvSpPr>
        <p:spPr bwMode="gray">
          <a:xfrm>
            <a:off x="10145180" y="6630511"/>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Tree>
    <p:extLst>
      <p:ext uri="{BB962C8B-B14F-4D97-AF65-F5344CB8AC3E}">
        <p14:creationId xmlns:p14="http://schemas.microsoft.com/office/powerpoint/2010/main" val="217295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Picture Placeholder 4"/>
          <p:cNvSpPr>
            <a:spLocks noGrp="1"/>
          </p:cNvSpPr>
          <p:nvPr>
            <p:ph type="pic" sz="quarter" idx="34"/>
          </p:nvPr>
        </p:nvSpPr>
        <p:spPr>
          <a:xfrm>
            <a:off x="499440" y="1538652"/>
            <a:ext cx="2928749" cy="4327251"/>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4" name="Text Placeholder 13"/>
          <p:cNvSpPr>
            <a:spLocks noGrp="1"/>
          </p:cNvSpPr>
          <p:nvPr>
            <p:ph type="body" sz="quarter" idx="35" hasCustomPrompt="1"/>
          </p:nvPr>
        </p:nvSpPr>
        <p:spPr bwMode="gray">
          <a:xfrm>
            <a:off x="499440" y="601931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5" name="Text Placeholder 13"/>
          <p:cNvSpPr>
            <a:spLocks noGrp="1"/>
          </p:cNvSpPr>
          <p:nvPr>
            <p:ph type="body" sz="quarter" idx="36" hasCustomPrompt="1"/>
          </p:nvPr>
        </p:nvSpPr>
        <p:spPr bwMode="gray">
          <a:xfrm>
            <a:off x="499440" y="623190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7"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0"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12" name="Picture Placeholder 4"/>
          <p:cNvSpPr>
            <a:spLocks noGrp="1"/>
          </p:cNvSpPr>
          <p:nvPr>
            <p:ph type="pic" sz="quarter" idx="37"/>
          </p:nvPr>
        </p:nvSpPr>
        <p:spPr>
          <a:xfrm>
            <a:off x="3671214" y="1538652"/>
            <a:ext cx="2928749" cy="4327251"/>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13" name="Picture Placeholder 4"/>
          <p:cNvSpPr>
            <a:spLocks noGrp="1"/>
          </p:cNvSpPr>
          <p:nvPr>
            <p:ph type="pic" sz="quarter" idx="38"/>
          </p:nvPr>
        </p:nvSpPr>
        <p:spPr>
          <a:xfrm>
            <a:off x="6842988" y="1538652"/>
            <a:ext cx="2928749" cy="4327251"/>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14" name="Picture Placeholder 4"/>
          <p:cNvSpPr>
            <a:spLocks noGrp="1"/>
          </p:cNvSpPr>
          <p:nvPr>
            <p:ph type="pic" sz="quarter" idx="39"/>
          </p:nvPr>
        </p:nvSpPr>
        <p:spPr>
          <a:xfrm>
            <a:off x="10014761" y="1538652"/>
            <a:ext cx="2928749" cy="4327251"/>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15" name="Text Placeholder 13"/>
          <p:cNvSpPr>
            <a:spLocks noGrp="1"/>
          </p:cNvSpPr>
          <p:nvPr>
            <p:ph type="body" sz="quarter" idx="40" hasCustomPrompt="1"/>
          </p:nvPr>
        </p:nvSpPr>
        <p:spPr bwMode="gray">
          <a:xfrm>
            <a:off x="3671214" y="601931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6" name="Text Placeholder 13"/>
          <p:cNvSpPr>
            <a:spLocks noGrp="1"/>
          </p:cNvSpPr>
          <p:nvPr>
            <p:ph type="body" sz="quarter" idx="41" hasCustomPrompt="1"/>
          </p:nvPr>
        </p:nvSpPr>
        <p:spPr bwMode="gray">
          <a:xfrm>
            <a:off x="3671214" y="623190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7" name="Text Placeholder 13"/>
          <p:cNvSpPr>
            <a:spLocks noGrp="1"/>
          </p:cNvSpPr>
          <p:nvPr>
            <p:ph type="body" sz="quarter" idx="42" hasCustomPrompt="1"/>
          </p:nvPr>
        </p:nvSpPr>
        <p:spPr bwMode="gray">
          <a:xfrm>
            <a:off x="6842988" y="601931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8" name="Text Placeholder 13"/>
          <p:cNvSpPr>
            <a:spLocks noGrp="1"/>
          </p:cNvSpPr>
          <p:nvPr>
            <p:ph type="body" sz="quarter" idx="43" hasCustomPrompt="1"/>
          </p:nvPr>
        </p:nvSpPr>
        <p:spPr bwMode="gray">
          <a:xfrm>
            <a:off x="6842988" y="623190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9" name="Text Placeholder 13"/>
          <p:cNvSpPr>
            <a:spLocks noGrp="1"/>
          </p:cNvSpPr>
          <p:nvPr>
            <p:ph type="body" sz="quarter" idx="44" hasCustomPrompt="1"/>
          </p:nvPr>
        </p:nvSpPr>
        <p:spPr bwMode="gray">
          <a:xfrm>
            <a:off x="10014761" y="601931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0" name="Text Placeholder 13"/>
          <p:cNvSpPr>
            <a:spLocks noGrp="1"/>
          </p:cNvSpPr>
          <p:nvPr>
            <p:ph type="body" sz="quarter" idx="45" hasCustomPrompt="1"/>
          </p:nvPr>
        </p:nvSpPr>
        <p:spPr bwMode="gray">
          <a:xfrm>
            <a:off x="10014761" y="623190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Tree>
    <p:extLst>
      <p:ext uri="{BB962C8B-B14F-4D97-AF65-F5344CB8AC3E}">
        <p14:creationId xmlns:p14="http://schemas.microsoft.com/office/powerpoint/2010/main" val="1508742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Picture Placeholder 4"/>
          <p:cNvSpPr>
            <a:spLocks noGrp="1"/>
          </p:cNvSpPr>
          <p:nvPr>
            <p:ph type="pic" sz="quarter" idx="34"/>
          </p:nvPr>
        </p:nvSpPr>
        <p:spPr>
          <a:xfrm>
            <a:off x="2889564" y="1265220"/>
            <a:ext cx="3749726" cy="5540251"/>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8" name="Picture Placeholder 4"/>
          <p:cNvSpPr>
            <a:spLocks noGrp="1"/>
          </p:cNvSpPr>
          <p:nvPr>
            <p:ph type="pic" sz="quarter" idx="35"/>
          </p:nvPr>
        </p:nvSpPr>
        <p:spPr>
          <a:xfrm>
            <a:off x="6803974" y="1265220"/>
            <a:ext cx="3749726" cy="5540251"/>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9"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10" name="Text Placeholder 13"/>
          <p:cNvSpPr>
            <a:spLocks noGrp="1"/>
          </p:cNvSpPr>
          <p:nvPr>
            <p:ph type="body" sz="quarter" idx="36" hasCustomPrompt="1"/>
          </p:nvPr>
        </p:nvSpPr>
        <p:spPr bwMode="gray">
          <a:xfrm>
            <a:off x="10718384" y="622299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1" name="Text Placeholder 13"/>
          <p:cNvSpPr>
            <a:spLocks noGrp="1"/>
          </p:cNvSpPr>
          <p:nvPr>
            <p:ph type="body" sz="quarter" idx="37" hasCustomPrompt="1"/>
          </p:nvPr>
        </p:nvSpPr>
        <p:spPr bwMode="gray">
          <a:xfrm>
            <a:off x="10718384" y="643558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2" name="Text Placeholder 13"/>
          <p:cNvSpPr>
            <a:spLocks noGrp="1"/>
          </p:cNvSpPr>
          <p:nvPr>
            <p:ph type="body" sz="quarter" idx="38" hasCustomPrompt="1"/>
          </p:nvPr>
        </p:nvSpPr>
        <p:spPr bwMode="gray">
          <a:xfrm>
            <a:off x="862302" y="6222999"/>
            <a:ext cx="1862578" cy="152078"/>
          </a:xfrm>
        </p:spPr>
        <p:txBody>
          <a:bodyPr anchor="t" anchorCtr="0"/>
          <a:lstStyle>
            <a:lvl1pPr algn="r">
              <a:lnSpc>
                <a:spcPts val="1100"/>
              </a:lnSpc>
              <a:buNone/>
              <a:defRPr sz="1000" b="1" baseline="0">
                <a:solidFill>
                  <a:schemeClr val="tx1"/>
                </a:solidFill>
              </a:defRPr>
            </a:lvl1pPr>
          </a:lstStyle>
          <a:p>
            <a:pPr lvl="0"/>
            <a:r>
              <a:rPr lang="en-GB" dirty="0"/>
              <a:t>Sub Section Title</a:t>
            </a:r>
          </a:p>
        </p:txBody>
      </p:sp>
      <p:sp>
        <p:nvSpPr>
          <p:cNvPr id="13" name="Text Placeholder 13"/>
          <p:cNvSpPr>
            <a:spLocks noGrp="1"/>
          </p:cNvSpPr>
          <p:nvPr>
            <p:ph type="body" sz="quarter" idx="39" hasCustomPrompt="1"/>
          </p:nvPr>
        </p:nvSpPr>
        <p:spPr bwMode="gray">
          <a:xfrm>
            <a:off x="862302" y="6435589"/>
            <a:ext cx="1862578" cy="369882"/>
          </a:xfrm>
        </p:spPr>
        <p:txBody>
          <a:bodyPr anchor="t" anchorCtr="0"/>
          <a:lstStyle>
            <a:lvl1pPr marL="0" indent="0" algn="r">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4"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407331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270000" y="270000"/>
            <a:ext cx="12413343" cy="297159"/>
          </a:xfrm>
        </p:spPr>
        <p:txBody>
          <a:bodyPr/>
          <a:lstStyle/>
          <a:p>
            <a:r>
              <a:rPr lang="en-US" dirty="0"/>
              <a:t>Click to edit Master title style</a:t>
            </a:r>
          </a:p>
        </p:txBody>
      </p:sp>
      <p:sp>
        <p:nvSpPr>
          <p:cNvPr id="4"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24" name="Picture Placeholder 4"/>
          <p:cNvSpPr>
            <a:spLocks noGrp="1"/>
          </p:cNvSpPr>
          <p:nvPr>
            <p:ph type="pic" sz="quarter" idx="34"/>
          </p:nvPr>
        </p:nvSpPr>
        <p:spPr>
          <a:xfrm>
            <a:off x="928522" y="1678917"/>
            <a:ext cx="3059655" cy="4520665"/>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25" name="Picture Placeholder 4"/>
          <p:cNvSpPr>
            <a:spLocks noGrp="1"/>
          </p:cNvSpPr>
          <p:nvPr>
            <p:ph type="pic" sz="quarter" idx="35"/>
          </p:nvPr>
        </p:nvSpPr>
        <p:spPr>
          <a:xfrm>
            <a:off x="4308784" y="1678917"/>
            <a:ext cx="3059655" cy="4520665"/>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26" name="Picture Placeholder 4"/>
          <p:cNvSpPr>
            <a:spLocks noGrp="1"/>
          </p:cNvSpPr>
          <p:nvPr>
            <p:ph type="pic" sz="quarter" idx="36"/>
          </p:nvPr>
        </p:nvSpPr>
        <p:spPr>
          <a:xfrm>
            <a:off x="7910632" y="1674538"/>
            <a:ext cx="1321200" cy="1936064"/>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27" name="Picture Placeholder 4"/>
          <p:cNvSpPr>
            <a:spLocks noGrp="1"/>
          </p:cNvSpPr>
          <p:nvPr>
            <p:ph type="pic" sz="quarter" idx="37"/>
          </p:nvPr>
        </p:nvSpPr>
        <p:spPr>
          <a:xfrm>
            <a:off x="9551930" y="1674538"/>
            <a:ext cx="1321200" cy="1936064"/>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28" name="Picture Placeholder 4"/>
          <p:cNvSpPr>
            <a:spLocks noGrp="1"/>
          </p:cNvSpPr>
          <p:nvPr>
            <p:ph type="pic" sz="quarter" idx="38"/>
          </p:nvPr>
        </p:nvSpPr>
        <p:spPr>
          <a:xfrm>
            <a:off x="11193229" y="1674538"/>
            <a:ext cx="1321200" cy="1936064"/>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29" name="Picture Placeholder 4"/>
          <p:cNvSpPr>
            <a:spLocks noGrp="1"/>
          </p:cNvSpPr>
          <p:nvPr>
            <p:ph type="pic" sz="quarter" idx="39"/>
          </p:nvPr>
        </p:nvSpPr>
        <p:spPr>
          <a:xfrm>
            <a:off x="7910632" y="4263518"/>
            <a:ext cx="1321200" cy="1936064"/>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30" name="Picture Placeholder 4"/>
          <p:cNvSpPr>
            <a:spLocks noGrp="1"/>
          </p:cNvSpPr>
          <p:nvPr>
            <p:ph type="pic" sz="quarter" idx="40"/>
          </p:nvPr>
        </p:nvSpPr>
        <p:spPr>
          <a:xfrm>
            <a:off x="9551930" y="4263518"/>
            <a:ext cx="1321200" cy="1936064"/>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31" name="Picture Placeholder 4"/>
          <p:cNvSpPr>
            <a:spLocks noGrp="1"/>
          </p:cNvSpPr>
          <p:nvPr>
            <p:ph type="pic" sz="quarter" idx="41"/>
          </p:nvPr>
        </p:nvSpPr>
        <p:spPr>
          <a:xfrm>
            <a:off x="11193229" y="4263518"/>
            <a:ext cx="1321200" cy="1936064"/>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32" name="Text Placeholder 2"/>
          <p:cNvSpPr>
            <a:spLocks noGrp="1"/>
          </p:cNvSpPr>
          <p:nvPr>
            <p:ph type="body" sz="quarter" idx="21"/>
          </p:nvPr>
        </p:nvSpPr>
        <p:spPr>
          <a:xfrm>
            <a:off x="928522" y="1343803"/>
            <a:ext cx="4072953" cy="258629"/>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p:txBody>
      </p:sp>
      <p:sp>
        <p:nvSpPr>
          <p:cNvPr id="33" name="Text Placeholder 2"/>
          <p:cNvSpPr>
            <a:spLocks noGrp="1"/>
          </p:cNvSpPr>
          <p:nvPr>
            <p:ph type="body" sz="quarter" idx="42"/>
          </p:nvPr>
        </p:nvSpPr>
        <p:spPr>
          <a:xfrm>
            <a:off x="7910632" y="1343803"/>
            <a:ext cx="4072953" cy="258629"/>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p:txBody>
      </p:sp>
      <p:sp>
        <p:nvSpPr>
          <p:cNvPr id="14"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437848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Three Image Caption Half Depth">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44039"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381059" y="2668119"/>
            <a:ext cx="4145086" cy="2655888"/>
          </a:xfrm>
          <a:solidFill>
            <a:schemeClr val="accent5">
              <a:lumMod val="60000"/>
              <a:lumOff val="40000"/>
            </a:schemeClr>
          </a:solidFill>
        </p:spPr>
        <p:txBody>
          <a:bodyPr tIns="720000"/>
          <a:lstStyle>
            <a:lvl1pPr algn="ctr">
              <a:buNone/>
              <a:defRPr sz="1200" i="1">
                <a:solidFill>
                  <a:schemeClr val="bg1"/>
                </a:solidFill>
              </a:defRPr>
            </a:lvl1pPr>
          </a:lstStyle>
          <a:p>
            <a:r>
              <a:rPr lang="en-US" dirty="0"/>
              <a:t>Drag picture to placeholder </a:t>
            </a:r>
          </a:p>
          <a:p>
            <a:r>
              <a:rPr lang="en-US" dirty="0"/>
              <a:t>or click icon to add</a:t>
            </a:r>
          </a:p>
        </p:txBody>
      </p:sp>
      <p:sp>
        <p:nvSpPr>
          <p:cNvPr id="2" name="Title 1"/>
          <p:cNvSpPr>
            <a:spLocks noGrp="1"/>
          </p:cNvSpPr>
          <p:nvPr>
            <p:ph type="title" hasCustomPrompt="1"/>
          </p:nvPr>
        </p:nvSpPr>
        <p:spPr bwMode="gray"/>
        <p:txBody>
          <a:bodyPr/>
          <a:lstStyle/>
          <a:p>
            <a:r>
              <a:rPr lang="en-US" dirty="0"/>
              <a:t>HEADER CANNOT RUN OVER MORE THAN ONE LINE</a:t>
            </a:r>
          </a:p>
        </p:txBody>
      </p:sp>
      <p:sp>
        <p:nvSpPr>
          <p:cNvPr id="8" name="Text Placeholder 13"/>
          <p:cNvSpPr>
            <a:spLocks noGrp="1"/>
          </p:cNvSpPr>
          <p:nvPr>
            <p:ph type="body" sz="quarter" idx="17" hasCustomPrompt="1"/>
          </p:nvPr>
        </p:nvSpPr>
        <p:spPr bwMode="gray">
          <a:xfrm>
            <a:off x="376317" y="5416987"/>
            <a:ext cx="4149828"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1" name="Text Placeholder 13"/>
          <p:cNvSpPr>
            <a:spLocks noGrp="1"/>
          </p:cNvSpPr>
          <p:nvPr>
            <p:ph type="body" sz="quarter" idx="18" hasCustomPrompt="1"/>
          </p:nvPr>
        </p:nvSpPr>
        <p:spPr bwMode="gray">
          <a:xfrm>
            <a:off x="376317" y="5676289"/>
            <a:ext cx="4149828"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3" name="Picture Placeholder 13"/>
          <p:cNvSpPr>
            <a:spLocks noGrp="1"/>
          </p:cNvSpPr>
          <p:nvPr>
            <p:ph type="pic" sz="quarter" idx="19"/>
          </p:nvPr>
        </p:nvSpPr>
        <p:spPr bwMode="gray">
          <a:xfrm>
            <a:off x="4681696" y="2668119"/>
            <a:ext cx="4103854" cy="2655888"/>
          </a:xfrm>
          <a:solidFill>
            <a:schemeClr val="accent5">
              <a:lumMod val="60000"/>
              <a:lumOff val="40000"/>
            </a:schemeClr>
          </a:solidFill>
        </p:spPr>
        <p:txBody>
          <a:bodyPr tIns="720000"/>
          <a:lstStyle>
            <a:lvl1pPr algn="ctr">
              <a:buNone/>
              <a:defRPr sz="1200" i="1">
                <a:solidFill>
                  <a:schemeClr val="bg1"/>
                </a:solidFill>
              </a:defRPr>
            </a:lvl1pPr>
          </a:lstStyle>
          <a:p>
            <a:r>
              <a:rPr lang="en-US" dirty="0"/>
              <a:t>Drag picture to placeholder </a:t>
            </a:r>
          </a:p>
          <a:p>
            <a:r>
              <a:rPr lang="en-US" dirty="0"/>
              <a:t>or click icon to add</a:t>
            </a:r>
          </a:p>
        </p:txBody>
      </p:sp>
      <p:sp>
        <p:nvSpPr>
          <p:cNvPr id="15" name="Text Placeholder 13"/>
          <p:cNvSpPr>
            <a:spLocks noGrp="1"/>
          </p:cNvSpPr>
          <p:nvPr>
            <p:ph type="body" sz="quarter" idx="20" hasCustomPrompt="1"/>
          </p:nvPr>
        </p:nvSpPr>
        <p:spPr bwMode="gray">
          <a:xfrm>
            <a:off x="4676954" y="5416987"/>
            <a:ext cx="4108596"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6" name="Text Placeholder 13"/>
          <p:cNvSpPr>
            <a:spLocks noGrp="1"/>
          </p:cNvSpPr>
          <p:nvPr>
            <p:ph type="body" sz="quarter" idx="21" hasCustomPrompt="1"/>
          </p:nvPr>
        </p:nvSpPr>
        <p:spPr bwMode="gray">
          <a:xfrm>
            <a:off x="4676954" y="5676289"/>
            <a:ext cx="4108596"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7" name="Picture Placeholder 13"/>
          <p:cNvSpPr>
            <a:spLocks noGrp="1"/>
          </p:cNvSpPr>
          <p:nvPr>
            <p:ph type="pic" sz="quarter" idx="22"/>
          </p:nvPr>
        </p:nvSpPr>
        <p:spPr bwMode="gray">
          <a:xfrm>
            <a:off x="8946441" y="2668119"/>
            <a:ext cx="4130268" cy="2655888"/>
          </a:xfrm>
          <a:solidFill>
            <a:schemeClr val="accent5">
              <a:lumMod val="60000"/>
              <a:lumOff val="40000"/>
            </a:schemeClr>
          </a:solidFill>
        </p:spPr>
        <p:txBody>
          <a:bodyPr tIns="720000"/>
          <a:lstStyle>
            <a:lvl1pPr algn="ctr">
              <a:buNone/>
              <a:defRPr sz="1200" i="1">
                <a:solidFill>
                  <a:schemeClr val="bg1"/>
                </a:solidFill>
              </a:defRPr>
            </a:lvl1pPr>
          </a:lstStyle>
          <a:p>
            <a:r>
              <a:rPr lang="en-US" dirty="0"/>
              <a:t>Drag picture to placeholder </a:t>
            </a:r>
          </a:p>
          <a:p>
            <a:r>
              <a:rPr lang="en-US" dirty="0"/>
              <a:t>or click icon to add</a:t>
            </a:r>
          </a:p>
        </p:txBody>
      </p:sp>
      <p:sp>
        <p:nvSpPr>
          <p:cNvPr id="18" name="Text Placeholder 13"/>
          <p:cNvSpPr>
            <a:spLocks noGrp="1"/>
          </p:cNvSpPr>
          <p:nvPr>
            <p:ph type="body" sz="quarter" idx="23" hasCustomPrompt="1"/>
          </p:nvPr>
        </p:nvSpPr>
        <p:spPr bwMode="gray">
          <a:xfrm>
            <a:off x="8941699" y="5416987"/>
            <a:ext cx="4135010"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9" name="Text Placeholder 13"/>
          <p:cNvSpPr>
            <a:spLocks noGrp="1"/>
          </p:cNvSpPr>
          <p:nvPr>
            <p:ph type="body" sz="quarter" idx="24" hasCustomPrompt="1"/>
          </p:nvPr>
        </p:nvSpPr>
        <p:spPr bwMode="gray">
          <a:xfrm>
            <a:off x="8941699" y="5676289"/>
            <a:ext cx="4135010"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3" name="Text Placeholder 13"/>
          <p:cNvSpPr>
            <a:spLocks noGrp="1"/>
          </p:cNvSpPr>
          <p:nvPr>
            <p:ph type="body" sz="quarter" idx="25" hasCustomPrompt="1"/>
          </p:nvPr>
        </p:nvSpPr>
        <p:spPr bwMode="gray">
          <a:xfrm>
            <a:off x="376756" y="2060413"/>
            <a:ext cx="4033068"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24" name="Text Placeholder 13"/>
          <p:cNvSpPr>
            <a:spLocks noGrp="1"/>
          </p:cNvSpPr>
          <p:nvPr>
            <p:ph type="body" sz="quarter" idx="26" hasCustomPrompt="1"/>
          </p:nvPr>
        </p:nvSpPr>
        <p:spPr bwMode="gray">
          <a:xfrm>
            <a:off x="376756" y="2320961"/>
            <a:ext cx="4033068" cy="239014"/>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2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5" name="Text Placeholder 13"/>
          <p:cNvSpPr>
            <a:spLocks noGrp="1"/>
          </p:cNvSpPr>
          <p:nvPr>
            <p:ph type="body" sz="quarter" idx="31"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31" name="Text Placeholder 13"/>
          <p:cNvSpPr>
            <a:spLocks noGrp="1"/>
          </p:cNvSpPr>
          <p:nvPr>
            <p:ph type="body" sz="quarter" idx="32" hasCustomPrompt="1"/>
          </p:nvPr>
        </p:nvSpPr>
        <p:spPr bwMode="gray">
          <a:xfrm>
            <a:off x="4676954" y="2060413"/>
            <a:ext cx="4033068"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32" name="Text Placeholder 13"/>
          <p:cNvSpPr>
            <a:spLocks noGrp="1"/>
          </p:cNvSpPr>
          <p:nvPr>
            <p:ph type="body" sz="quarter" idx="33" hasCustomPrompt="1"/>
          </p:nvPr>
        </p:nvSpPr>
        <p:spPr bwMode="gray">
          <a:xfrm>
            <a:off x="4676954" y="2320961"/>
            <a:ext cx="4033068" cy="239014"/>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33" name="Text Placeholder 13"/>
          <p:cNvSpPr>
            <a:spLocks noGrp="1"/>
          </p:cNvSpPr>
          <p:nvPr>
            <p:ph type="body" sz="quarter" idx="34" hasCustomPrompt="1"/>
          </p:nvPr>
        </p:nvSpPr>
        <p:spPr bwMode="gray">
          <a:xfrm>
            <a:off x="8941699" y="2060413"/>
            <a:ext cx="4033068"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34" name="Text Placeholder 13"/>
          <p:cNvSpPr>
            <a:spLocks noGrp="1"/>
          </p:cNvSpPr>
          <p:nvPr>
            <p:ph type="body" sz="quarter" idx="35" hasCustomPrompt="1"/>
          </p:nvPr>
        </p:nvSpPr>
        <p:spPr bwMode="gray">
          <a:xfrm>
            <a:off x="8941699" y="2320961"/>
            <a:ext cx="4033068" cy="239014"/>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Tree>
    <p:extLst>
      <p:ext uri="{BB962C8B-B14F-4D97-AF65-F5344CB8AC3E}">
        <p14:creationId xmlns:p14="http://schemas.microsoft.com/office/powerpoint/2010/main" val="3585598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Miscellaneous Image">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45063"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p:txBody>
          <a:bodyPr/>
          <a:lstStyle/>
          <a:p>
            <a:r>
              <a:rPr lang="en-US" dirty="0"/>
              <a:t>HEADER CANNOT RUN OVER MORE THAN ONE LINE</a:t>
            </a:r>
          </a:p>
        </p:txBody>
      </p:sp>
      <p:sp>
        <p:nvSpPr>
          <p:cNvPr id="17" name="Picture Placeholder 13"/>
          <p:cNvSpPr>
            <a:spLocks noGrp="1"/>
          </p:cNvSpPr>
          <p:nvPr>
            <p:ph type="pic" sz="quarter" idx="22"/>
          </p:nvPr>
        </p:nvSpPr>
        <p:spPr bwMode="gray">
          <a:xfrm>
            <a:off x="6803621" y="1946275"/>
            <a:ext cx="4128567" cy="2655889"/>
          </a:xfrm>
          <a:solidFill>
            <a:schemeClr val="accent5">
              <a:lumMod val="60000"/>
              <a:lumOff val="40000"/>
            </a:schemeClr>
          </a:solidFill>
        </p:spPr>
        <p:txBody>
          <a:bodyPr tIns="1080000" anchor="t"/>
          <a:lstStyle>
            <a:lvl1pPr algn="ctr">
              <a:buNone/>
              <a:defRPr sz="1200" i="1">
                <a:solidFill>
                  <a:schemeClr val="bg1"/>
                </a:solidFill>
              </a:defRPr>
            </a:lvl1pPr>
          </a:lstStyle>
          <a:p>
            <a:r>
              <a:rPr lang="en-US" dirty="0"/>
              <a:t>Drag picture to placeholder </a:t>
            </a:r>
          </a:p>
          <a:p>
            <a:r>
              <a:rPr lang="en-US" dirty="0"/>
              <a:t>or click icon to add</a:t>
            </a:r>
          </a:p>
        </p:txBody>
      </p:sp>
      <p:sp>
        <p:nvSpPr>
          <p:cNvPr id="18" name="Text Placeholder 13"/>
          <p:cNvSpPr>
            <a:spLocks noGrp="1"/>
          </p:cNvSpPr>
          <p:nvPr>
            <p:ph type="body" sz="quarter" idx="23" hasCustomPrompt="1"/>
          </p:nvPr>
        </p:nvSpPr>
        <p:spPr bwMode="gray">
          <a:xfrm>
            <a:off x="6798879" y="4683126"/>
            <a:ext cx="4056745"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9" name="Text Placeholder 13"/>
          <p:cNvSpPr>
            <a:spLocks noGrp="1"/>
          </p:cNvSpPr>
          <p:nvPr>
            <p:ph type="body" sz="quarter" idx="24" hasCustomPrompt="1"/>
          </p:nvPr>
        </p:nvSpPr>
        <p:spPr bwMode="gray">
          <a:xfrm>
            <a:off x="6798879" y="4860576"/>
            <a:ext cx="4056745"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3" name="Text Placeholder 13"/>
          <p:cNvSpPr>
            <a:spLocks noGrp="1"/>
          </p:cNvSpPr>
          <p:nvPr>
            <p:ph type="body" sz="quarter" idx="25" hasCustomPrompt="1"/>
          </p:nvPr>
        </p:nvSpPr>
        <p:spPr bwMode="gray">
          <a:xfrm>
            <a:off x="376756" y="1372456"/>
            <a:ext cx="4033068"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24" name="Text Placeholder 13"/>
          <p:cNvSpPr>
            <a:spLocks noGrp="1"/>
          </p:cNvSpPr>
          <p:nvPr>
            <p:ph type="body" sz="quarter" idx="26" hasCustomPrompt="1"/>
          </p:nvPr>
        </p:nvSpPr>
        <p:spPr bwMode="gray">
          <a:xfrm>
            <a:off x="376756" y="1559553"/>
            <a:ext cx="4033068"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27" name="Picture Placeholder 13"/>
          <p:cNvSpPr>
            <a:spLocks noGrp="1"/>
          </p:cNvSpPr>
          <p:nvPr>
            <p:ph type="pic" sz="quarter" idx="16"/>
          </p:nvPr>
        </p:nvSpPr>
        <p:spPr bwMode="gray">
          <a:xfrm>
            <a:off x="3613870" y="1946276"/>
            <a:ext cx="3046212" cy="3749675"/>
          </a:xfrm>
          <a:solidFill>
            <a:schemeClr val="accent5">
              <a:lumMod val="60000"/>
              <a:lumOff val="40000"/>
            </a:schemeClr>
          </a:solidFill>
        </p:spPr>
        <p:txBody>
          <a:bodyPr tIns="1080000"/>
          <a:lstStyle>
            <a:lvl1pPr algn="ctr">
              <a:buNone/>
              <a:defRPr sz="1200" i="1">
                <a:solidFill>
                  <a:schemeClr val="bg1"/>
                </a:solidFill>
              </a:defRPr>
            </a:lvl1pPr>
          </a:lstStyle>
          <a:p>
            <a:r>
              <a:rPr lang="en-US" dirty="0"/>
              <a:t>Drag picture to placeholder </a:t>
            </a:r>
          </a:p>
          <a:p>
            <a:r>
              <a:rPr lang="en-US" dirty="0"/>
              <a:t>or click icon to add</a:t>
            </a:r>
          </a:p>
        </p:txBody>
      </p:sp>
      <p:sp>
        <p:nvSpPr>
          <p:cNvPr id="28" name="Text Placeholder 13"/>
          <p:cNvSpPr>
            <a:spLocks noGrp="1"/>
          </p:cNvSpPr>
          <p:nvPr>
            <p:ph type="body" sz="quarter" idx="17" hasCustomPrompt="1"/>
          </p:nvPr>
        </p:nvSpPr>
        <p:spPr bwMode="gray">
          <a:xfrm>
            <a:off x="3608530" y="5791661"/>
            <a:ext cx="3051552"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9" name="Text Placeholder 13"/>
          <p:cNvSpPr>
            <a:spLocks noGrp="1"/>
          </p:cNvSpPr>
          <p:nvPr>
            <p:ph type="body" sz="quarter" idx="18" hasCustomPrompt="1"/>
          </p:nvPr>
        </p:nvSpPr>
        <p:spPr bwMode="gray">
          <a:xfrm>
            <a:off x="3608530" y="5969114"/>
            <a:ext cx="3051552"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30" name="Picture Placeholder 13"/>
          <p:cNvSpPr>
            <a:spLocks noGrp="1"/>
          </p:cNvSpPr>
          <p:nvPr>
            <p:ph type="pic" sz="quarter" idx="27"/>
          </p:nvPr>
        </p:nvSpPr>
        <p:spPr bwMode="gray">
          <a:xfrm>
            <a:off x="11097315" y="1946276"/>
            <a:ext cx="1979396" cy="1547812"/>
          </a:xfrm>
          <a:solidFill>
            <a:schemeClr val="accent5">
              <a:lumMod val="60000"/>
              <a:lumOff val="40000"/>
            </a:schemeClr>
          </a:solidFill>
        </p:spPr>
        <p:txBody>
          <a:bodyPr/>
          <a:lstStyle>
            <a:lvl1pPr algn="ctr">
              <a:buNone/>
              <a:defRPr sz="1200" i="1">
                <a:solidFill>
                  <a:schemeClr val="bg1"/>
                </a:solidFill>
              </a:defRPr>
            </a:lvl1pPr>
          </a:lstStyle>
          <a:p>
            <a:r>
              <a:rPr lang="en-US" dirty="0"/>
              <a:t>Drag picture to placeholder or </a:t>
            </a:r>
          </a:p>
          <a:p>
            <a:r>
              <a:rPr lang="en-US" dirty="0"/>
              <a:t>click icon to add</a:t>
            </a:r>
          </a:p>
        </p:txBody>
      </p:sp>
      <p:sp>
        <p:nvSpPr>
          <p:cNvPr id="31" name="Picture Placeholder 13"/>
          <p:cNvSpPr>
            <a:spLocks noGrp="1"/>
          </p:cNvSpPr>
          <p:nvPr>
            <p:ph type="pic" sz="quarter" idx="28"/>
          </p:nvPr>
        </p:nvSpPr>
        <p:spPr bwMode="gray">
          <a:xfrm>
            <a:off x="11072191" y="4102376"/>
            <a:ext cx="1979396" cy="1593574"/>
          </a:xfrm>
          <a:solidFill>
            <a:schemeClr val="accent5">
              <a:lumMod val="60000"/>
              <a:lumOff val="40000"/>
            </a:schemeClr>
          </a:solidFill>
        </p:spPr>
        <p:txBody>
          <a:bodyPr/>
          <a:lstStyle>
            <a:lvl1pPr algn="ctr">
              <a:buNone/>
              <a:defRPr sz="1200" i="1">
                <a:solidFill>
                  <a:schemeClr val="bg1"/>
                </a:solidFill>
              </a:defRPr>
            </a:lvl1pPr>
          </a:lstStyle>
          <a:p>
            <a:r>
              <a:rPr lang="en-US" dirty="0"/>
              <a:t>Drag picture to placeholder or </a:t>
            </a:r>
          </a:p>
          <a:p>
            <a:r>
              <a:rPr lang="en-US" dirty="0"/>
              <a:t>click icon to add</a:t>
            </a:r>
          </a:p>
        </p:txBody>
      </p:sp>
      <p:sp>
        <p:nvSpPr>
          <p:cNvPr id="33" name="Text Placeholder 13"/>
          <p:cNvSpPr>
            <a:spLocks noGrp="1"/>
          </p:cNvSpPr>
          <p:nvPr>
            <p:ph type="body" sz="quarter" idx="29" hasCustomPrompt="1"/>
          </p:nvPr>
        </p:nvSpPr>
        <p:spPr bwMode="gray">
          <a:xfrm>
            <a:off x="11083124" y="5779332"/>
            <a:ext cx="1955761"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4" name="Text Placeholder 13"/>
          <p:cNvSpPr>
            <a:spLocks noGrp="1"/>
          </p:cNvSpPr>
          <p:nvPr>
            <p:ph type="body" sz="quarter" idx="30" hasCustomPrompt="1"/>
          </p:nvPr>
        </p:nvSpPr>
        <p:spPr bwMode="gray">
          <a:xfrm>
            <a:off x="11083124" y="5956782"/>
            <a:ext cx="1955761" cy="172963"/>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36" name="Text Placeholder 13"/>
          <p:cNvSpPr>
            <a:spLocks noGrp="1"/>
          </p:cNvSpPr>
          <p:nvPr>
            <p:ph type="body" sz="quarter" idx="31" hasCustomPrompt="1"/>
          </p:nvPr>
        </p:nvSpPr>
        <p:spPr bwMode="gray">
          <a:xfrm>
            <a:off x="11082018" y="3572706"/>
            <a:ext cx="1955761"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7" name="Text Placeholder 13"/>
          <p:cNvSpPr>
            <a:spLocks noGrp="1"/>
          </p:cNvSpPr>
          <p:nvPr>
            <p:ph type="body" sz="quarter" idx="32" hasCustomPrompt="1"/>
          </p:nvPr>
        </p:nvSpPr>
        <p:spPr bwMode="gray">
          <a:xfrm>
            <a:off x="11082018" y="3750159"/>
            <a:ext cx="1955761" cy="172963"/>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39" name="Picture Placeholder 13"/>
          <p:cNvSpPr>
            <a:spLocks noGrp="1"/>
          </p:cNvSpPr>
          <p:nvPr>
            <p:ph type="pic" sz="quarter" idx="33"/>
          </p:nvPr>
        </p:nvSpPr>
        <p:spPr bwMode="gray">
          <a:xfrm>
            <a:off x="392654" y="4102374"/>
            <a:ext cx="3055940" cy="1593577"/>
          </a:xfrm>
          <a:solidFill>
            <a:schemeClr val="accent5">
              <a:lumMod val="60000"/>
              <a:lumOff val="40000"/>
            </a:schemeClr>
          </a:solidFill>
        </p:spPr>
        <p:txBody>
          <a:bodyPr/>
          <a:lstStyle>
            <a:lvl1pPr algn="ctr">
              <a:buNone/>
              <a:defRPr sz="1200" i="1">
                <a:solidFill>
                  <a:schemeClr val="bg1"/>
                </a:solidFill>
              </a:defRPr>
            </a:lvl1pPr>
          </a:lstStyle>
          <a:p>
            <a:r>
              <a:rPr lang="en-US" dirty="0"/>
              <a:t>Drag picture to placeholder </a:t>
            </a:r>
          </a:p>
          <a:p>
            <a:r>
              <a:rPr lang="en-US" dirty="0"/>
              <a:t>or click icon to add</a:t>
            </a:r>
          </a:p>
        </p:txBody>
      </p:sp>
      <p:sp>
        <p:nvSpPr>
          <p:cNvPr id="40" name="Text Placeholder 13"/>
          <p:cNvSpPr>
            <a:spLocks noGrp="1"/>
          </p:cNvSpPr>
          <p:nvPr>
            <p:ph type="body" sz="quarter" idx="34" hasCustomPrompt="1"/>
          </p:nvPr>
        </p:nvSpPr>
        <p:spPr bwMode="gray">
          <a:xfrm>
            <a:off x="370377" y="5791661"/>
            <a:ext cx="3078217"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1" name="Text Placeholder 13"/>
          <p:cNvSpPr>
            <a:spLocks noGrp="1"/>
          </p:cNvSpPr>
          <p:nvPr>
            <p:ph type="body" sz="quarter" idx="35" hasCustomPrompt="1"/>
          </p:nvPr>
        </p:nvSpPr>
        <p:spPr bwMode="gray">
          <a:xfrm>
            <a:off x="370377" y="5969114"/>
            <a:ext cx="3078217"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42" name="Picture Placeholder 13"/>
          <p:cNvSpPr>
            <a:spLocks noGrp="1"/>
          </p:cNvSpPr>
          <p:nvPr>
            <p:ph type="pic" sz="quarter" idx="36"/>
          </p:nvPr>
        </p:nvSpPr>
        <p:spPr bwMode="gray">
          <a:xfrm>
            <a:off x="392654" y="1946278"/>
            <a:ext cx="3055940" cy="1547810"/>
          </a:xfrm>
          <a:solidFill>
            <a:schemeClr val="accent5">
              <a:lumMod val="60000"/>
              <a:lumOff val="40000"/>
            </a:schemeClr>
          </a:solidFill>
        </p:spPr>
        <p:txBody>
          <a:bodyPr/>
          <a:lstStyle>
            <a:lvl1pPr algn="ctr">
              <a:buNone/>
              <a:defRPr sz="1200" i="1">
                <a:solidFill>
                  <a:schemeClr val="bg1"/>
                </a:solidFill>
              </a:defRPr>
            </a:lvl1pPr>
          </a:lstStyle>
          <a:p>
            <a:r>
              <a:rPr lang="en-US" dirty="0"/>
              <a:t>Drag picture to placeholder </a:t>
            </a:r>
          </a:p>
          <a:p>
            <a:r>
              <a:rPr lang="en-US" dirty="0"/>
              <a:t>or click icon to add</a:t>
            </a:r>
          </a:p>
        </p:txBody>
      </p:sp>
      <p:sp>
        <p:nvSpPr>
          <p:cNvPr id="44" name="Text Placeholder 13"/>
          <p:cNvSpPr>
            <a:spLocks noGrp="1"/>
          </p:cNvSpPr>
          <p:nvPr>
            <p:ph type="body" sz="quarter" idx="37" hasCustomPrompt="1"/>
          </p:nvPr>
        </p:nvSpPr>
        <p:spPr bwMode="gray">
          <a:xfrm>
            <a:off x="374101" y="3577484"/>
            <a:ext cx="3074493"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5" name="Text Placeholder 13"/>
          <p:cNvSpPr>
            <a:spLocks noGrp="1"/>
          </p:cNvSpPr>
          <p:nvPr>
            <p:ph type="body" sz="quarter" idx="38" hasCustomPrompt="1"/>
          </p:nvPr>
        </p:nvSpPr>
        <p:spPr bwMode="gray">
          <a:xfrm>
            <a:off x="374101" y="3754931"/>
            <a:ext cx="3074493" cy="172963"/>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6"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35" name="Text Placeholder 13"/>
          <p:cNvSpPr>
            <a:spLocks noGrp="1"/>
          </p:cNvSpPr>
          <p:nvPr>
            <p:ph type="body" sz="quarter" idx="39"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3019496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Picture Placeholder 13"/>
          <p:cNvSpPr>
            <a:spLocks noGrp="1"/>
          </p:cNvSpPr>
          <p:nvPr>
            <p:ph type="pic" sz="quarter" idx="10"/>
          </p:nvPr>
        </p:nvSpPr>
        <p:spPr>
          <a:xfrm>
            <a:off x="0" y="-1"/>
            <a:ext cx="6721475" cy="7078133"/>
          </a:xfrm>
          <a:solidFill>
            <a:schemeClr val="accent5"/>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4" name="Picture Placeholder 13"/>
          <p:cNvSpPr>
            <a:spLocks noGrp="1"/>
          </p:cNvSpPr>
          <p:nvPr>
            <p:ph type="pic" sz="quarter" idx="11"/>
          </p:nvPr>
        </p:nvSpPr>
        <p:spPr>
          <a:xfrm>
            <a:off x="6721475" y="0"/>
            <a:ext cx="6721475" cy="7078132"/>
          </a:xfrm>
          <a:solidFill>
            <a:schemeClr val="accent6"/>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2" name="Title 1"/>
          <p:cNvSpPr>
            <a:spLocks noGrp="1"/>
          </p:cNvSpPr>
          <p:nvPr>
            <p:ph type="title" hasCustomPrompt="1"/>
          </p:nvPr>
        </p:nvSpPr>
        <p:spPr/>
        <p:txBody>
          <a:bodyPr/>
          <a:lstStyle/>
          <a:p>
            <a:r>
              <a:rPr lang="en-US" dirty="0"/>
              <a:t>HEADER CANNOT RUN OVER MORE THAN ONE LINE</a:t>
            </a:r>
          </a:p>
        </p:txBody>
      </p:sp>
      <p:sp>
        <p:nvSpPr>
          <p:cNvPr id="5" name="Text Placeholder 3"/>
          <p:cNvSpPr>
            <a:spLocks noGrp="1"/>
          </p:cNvSpPr>
          <p:nvPr>
            <p:ph type="body" sz="quarter" idx="12"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7"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3701969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0" name="Picture Placeholder 13"/>
          <p:cNvSpPr>
            <a:spLocks noGrp="1"/>
          </p:cNvSpPr>
          <p:nvPr>
            <p:ph type="pic" sz="quarter" idx="10"/>
          </p:nvPr>
        </p:nvSpPr>
        <p:spPr>
          <a:xfrm>
            <a:off x="0" y="-1"/>
            <a:ext cx="6721475" cy="3538800"/>
          </a:xfrm>
          <a:solidFill>
            <a:schemeClr val="accent5"/>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21" name="Picture Placeholder 13"/>
          <p:cNvSpPr>
            <a:spLocks noGrp="1"/>
          </p:cNvSpPr>
          <p:nvPr>
            <p:ph type="pic" sz="quarter" idx="11"/>
          </p:nvPr>
        </p:nvSpPr>
        <p:spPr>
          <a:xfrm>
            <a:off x="6721475" y="-1"/>
            <a:ext cx="6721475" cy="3538800"/>
          </a:xfrm>
          <a:solidFill>
            <a:schemeClr val="accent6"/>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22" name="Picture Placeholder 13"/>
          <p:cNvSpPr>
            <a:spLocks noGrp="1"/>
          </p:cNvSpPr>
          <p:nvPr>
            <p:ph type="pic" sz="quarter" idx="12"/>
          </p:nvPr>
        </p:nvSpPr>
        <p:spPr>
          <a:xfrm>
            <a:off x="6721475" y="3538799"/>
            <a:ext cx="6721475" cy="3538800"/>
          </a:xfrm>
          <a:solidFill>
            <a:schemeClr val="accent5"/>
          </a:solidFill>
        </p:spPr>
        <p:txBody>
          <a:bodyPr anchor="ctr"/>
          <a:lstStyle>
            <a:lvl1pPr algn="ctr">
              <a:defRPr sz="1200" b="1" baseline="0">
                <a:solidFill>
                  <a:schemeClr val="bg1"/>
                </a:solidFill>
              </a:defRPr>
            </a:lvl1pPr>
          </a:lstStyle>
          <a:p>
            <a:r>
              <a:rPr lang="en-US" dirty="0"/>
              <a:t>Drag picture to placeholder </a:t>
            </a:r>
          </a:p>
          <a:p>
            <a:r>
              <a:rPr lang="en-US" dirty="0"/>
              <a:t>or click icon to add</a:t>
            </a:r>
          </a:p>
        </p:txBody>
      </p:sp>
      <p:sp>
        <p:nvSpPr>
          <p:cNvPr id="23" name="Picture Placeholder 13"/>
          <p:cNvSpPr>
            <a:spLocks noGrp="1"/>
          </p:cNvSpPr>
          <p:nvPr>
            <p:ph type="pic" sz="quarter" idx="13"/>
          </p:nvPr>
        </p:nvSpPr>
        <p:spPr>
          <a:xfrm>
            <a:off x="0" y="3538799"/>
            <a:ext cx="6721475" cy="3538800"/>
          </a:xfrm>
          <a:solidFill>
            <a:schemeClr val="accent6"/>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2" name="Title 1"/>
          <p:cNvSpPr>
            <a:spLocks noGrp="1"/>
          </p:cNvSpPr>
          <p:nvPr>
            <p:ph type="title" hasCustomPrompt="1"/>
          </p:nvPr>
        </p:nvSpPr>
        <p:spPr/>
        <p:txBody>
          <a:bodyPr/>
          <a:lstStyle/>
          <a:p>
            <a:r>
              <a:rPr lang="en-US" dirty="0"/>
              <a:t>HEADER CANNOT RUN OVER MORE THAN ONE LINE</a:t>
            </a:r>
          </a:p>
        </p:txBody>
      </p:sp>
      <p:sp>
        <p:nvSpPr>
          <p:cNvPr id="7" name="Text Placeholder 3"/>
          <p:cNvSpPr>
            <a:spLocks noGrp="1"/>
          </p:cNvSpPr>
          <p:nvPr>
            <p:ph type="body" sz="quarter" idx="14"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9"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4226636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Picture Placeholder 13"/>
          <p:cNvSpPr>
            <a:spLocks noGrp="1"/>
          </p:cNvSpPr>
          <p:nvPr>
            <p:ph type="pic" sz="quarter" idx="10"/>
          </p:nvPr>
        </p:nvSpPr>
        <p:spPr>
          <a:xfrm>
            <a:off x="0" y="-1"/>
            <a:ext cx="6721475" cy="3538800"/>
          </a:xfrm>
          <a:solidFill>
            <a:schemeClr val="accent5"/>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4" name="Picture Placeholder 13"/>
          <p:cNvSpPr>
            <a:spLocks noGrp="1"/>
          </p:cNvSpPr>
          <p:nvPr>
            <p:ph type="pic" sz="quarter" idx="11"/>
          </p:nvPr>
        </p:nvSpPr>
        <p:spPr>
          <a:xfrm>
            <a:off x="6721475" y="3532449"/>
            <a:ext cx="6721475" cy="3538800"/>
          </a:xfrm>
          <a:solidFill>
            <a:schemeClr val="accent5"/>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9" name="Picture Placeholder 8"/>
          <p:cNvSpPr>
            <a:spLocks noGrp="1"/>
          </p:cNvSpPr>
          <p:nvPr>
            <p:ph type="pic" sz="quarter" idx="12"/>
          </p:nvPr>
        </p:nvSpPr>
        <p:spPr>
          <a:xfrm>
            <a:off x="6721475" y="-1"/>
            <a:ext cx="3360737" cy="3538800"/>
          </a:xfrm>
          <a:solidFill>
            <a:schemeClr val="accent6"/>
          </a:solidFill>
        </p:spPr>
        <p:txBody>
          <a:bodyPr anchor="ctr"/>
          <a:lstStyle>
            <a:lvl1pPr algn="ctr">
              <a:defRPr sz="1200" b="1" i="1">
                <a:solidFill>
                  <a:schemeClr val="bg1"/>
                </a:solidFill>
              </a:defRPr>
            </a:lvl1pPr>
          </a:lstStyle>
          <a:p>
            <a:r>
              <a:rPr lang="en-US" dirty="0"/>
              <a:t>Drag picture to placeholder </a:t>
            </a:r>
          </a:p>
          <a:p>
            <a:r>
              <a:rPr lang="en-US" dirty="0"/>
              <a:t>or click icon to add</a:t>
            </a:r>
          </a:p>
        </p:txBody>
      </p:sp>
      <p:sp>
        <p:nvSpPr>
          <p:cNvPr id="11" name="Picture Placeholder 8"/>
          <p:cNvSpPr>
            <a:spLocks noGrp="1"/>
          </p:cNvSpPr>
          <p:nvPr>
            <p:ph type="pic" sz="quarter" idx="13"/>
          </p:nvPr>
        </p:nvSpPr>
        <p:spPr>
          <a:xfrm>
            <a:off x="10082213" y="-1"/>
            <a:ext cx="3360738" cy="3538800"/>
          </a:xfrm>
          <a:solidFill>
            <a:schemeClr val="accent6">
              <a:lumMod val="40000"/>
              <a:lumOff val="60000"/>
            </a:schemeClr>
          </a:solidFill>
          <a:ln>
            <a:noFill/>
          </a:ln>
        </p:spPr>
        <p:txBody>
          <a:bodyPr anchor="ctr"/>
          <a:lstStyle>
            <a:lvl1pPr algn="ctr">
              <a:defRPr sz="1200" b="1" i="1">
                <a:solidFill>
                  <a:schemeClr val="bg1"/>
                </a:solidFill>
              </a:defRPr>
            </a:lvl1pPr>
          </a:lstStyle>
          <a:p>
            <a:r>
              <a:rPr lang="en-US" dirty="0"/>
              <a:t>Drag picture to placeholder </a:t>
            </a:r>
          </a:p>
          <a:p>
            <a:r>
              <a:rPr lang="en-US" dirty="0"/>
              <a:t>or click icon to add</a:t>
            </a:r>
          </a:p>
        </p:txBody>
      </p:sp>
      <p:sp>
        <p:nvSpPr>
          <p:cNvPr id="12" name="Picture Placeholder 8"/>
          <p:cNvSpPr>
            <a:spLocks noGrp="1"/>
          </p:cNvSpPr>
          <p:nvPr>
            <p:ph type="pic" sz="quarter" idx="14"/>
          </p:nvPr>
        </p:nvSpPr>
        <p:spPr>
          <a:xfrm>
            <a:off x="0" y="3532449"/>
            <a:ext cx="3360737" cy="3538800"/>
          </a:xfrm>
          <a:solidFill>
            <a:schemeClr val="accent6"/>
          </a:solidFill>
        </p:spPr>
        <p:txBody>
          <a:bodyPr anchor="ctr"/>
          <a:lstStyle>
            <a:lvl1pPr algn="ctr">
              <a:defRPr sz="1200" b="1" i="1">
                <a:solidFill>
                  <a:schemeClr val="bg1"/>
                </a:solidFill>
              </a:defRPr>
            </a:lvl1pPr>
          </a:lstStyle>
          <a:p>
            <a:r>
              <a:rPr lang="en-US" dirty="0"/>
              <a:t>Drag picture to placeholder </a:t>
            </a:r>
          </a:p>
          <a:p>
            <a:r>
              <a:rPr lang="en-US" dirty="0"/>
              <a:t>or click icon to add</a:t>
            </a:r>
          </a:p>
        </p:txBody>
      </p:sp>
      <p:sp>
        <p:nvSpPr>
          <p:cNvPr id="13" name="Picture Placeholder 8"/>
          <p:cNvSpPr>
            <a:spLocks noGrp="1"/>
          </p:cNvSpPr>
          <p:nvPr>
            <p:ph type="pic" sz="quarter" idx="15"/>
          </p:nvPr>
        </p:nvSpPr>
        <p:spPr>
          <a:xfrm>
            <a:off x="3360738" y="3532449"/>
            <a:ext cx="3360738" cy="3538800"/>
          </a:xfrm>
          <a:solidFill>
            <a:schemeClr val="accent6">
              <a:lumMod val="40000"/>
              <a:lumOff val="60000"/>
            </a:schemeClr>
          </a:solidFill>
          <a:ln>
            <a:noFill/>
          </a:ln>
        </p:spPr>
        <p:txBody>
          <a:bodyPr anchor="ctr"/>
          <a:lstStyle>
            <a:lvl1pPr algn="ctr">
              <a:defRPr sz="1200" b="1" i="1">
                <a:solidFill>
                  <a:schemeClr val="bg1"/>
                </a:solidFill>
              </a:defRPr>
            </a:lvl1pPr>
          </a:lstStyle>
          <a:p>
            <a:r>
              <a:rPr lang="en-US" dirty="0"/>
              <a:t>Drag picture to placeholder </a:t>
            </a:r>
          </a:p>
          <a:p>
            <a:r>
              <a:rPr lang="en-US" dirty="0"/>
              <a:t>or click icon to add</a:t>
            </a:r>
          </a:p>
        </p:txBody>
      </p:sp>
      <p:sp>
        <p:nvSpPr>
          <p:cNvPr id="2" name="Title 1"/>
          <p:cNvSpPr>
            <a:spLocks noGrp="1"/>
          </p:cNvSpPr>
          <p:nvPr>
            <p:ph type="title" hasCustomPrompt="1"/>
          </p:nvPr>
        </p:nvSpPr>
        <p:spPr/>
        <p:txBody>
          <a:bodyPr/>
          <a:lstStyle/>
          <a:p>
            <a:r>
              <a:rPr lang="en-US" dirty="0"/>
              <a:t>HEADER CANNOT RUN OVER MORE THAN ONE LINE</a:t>
            </a:r>
          </a:p>
        </p:txBody>
      </p:sp>
      <p:sp>
        <p:nvSpPr>
          <p:cNvPr id="10" name="Text Placeholder 3"/>
          <p:cNvSpPr>
            <a:spLocks noGrp="1"/>
          </p:cNvSpPr>
          <p:nvPr>
            <p:ph type="body" sz="quarter" idx="16"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5"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915512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2_One Content">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46087"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9"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
        <p:nvSpPr>
          <p:cNvPr id="7" name="Text Placeholder 13"/>
          <p:cNvSpPr>
            <a:spLocks noGrp="1"/>
          </p:cNvSpPr>
          <p:nvPr>
            <p:ph type="body" sz="quarter" idx="16" hasCustomPrompt="1"/>
          </p:nvPr>
        </p:nvSpPr>
        <p:spPr bwMode="gray">
          <a:xfrm>
            <a:off x="270000" y="1371821"/>
            <a:ext cx="8259575" cy="214058"/>
          </a:xfrm>
        </p:spPr>
        <p:txBody>
          <a:bodyPr anchor="t" anchorCtr="0"/>
          <a:lstStyle>
            <a:lvl1pPr>
              <a:lnSpc>
                <a:spcPts val="1500"/>
              </a:lnSpc>
              <a:buNone/>
              <a:defRPr sz="1400" b="1" baseline="0">
                <a:solidFill>
                  <a:schemeClr val="bg1"/>
                </a:solidFill>
              </a:defRPr>
            </a:lvl1pPr>
          </a:lstStyle>
          <a:p>
            <a:pPr lvl="0"/>
            <a:r>
              <a:rPr lang="en-GB" dirty="0"/>
              <a:t>Section Title</a:t>
            </a:r>
          </a:p>
        </p:txBody>
      </p:sp>
      <p:sp>
        <p:nvSpPr>
          <p:cNvPr id="8" name="Text Placeholder 13"/>
          <p:cNvSpPr>
            <a:spLocks noGrp="1"/>
          </p:cNvSpPr>
          <p:nvPr>
            <p:ph type="body" sz="quarter" idx="17" hasCustomPrompt="1"/>
          </p:nvPr>
        </p:nvSpPr>
        <p:spPr bwMode="gray">
          <a:xfrm>
            <a:off x="270000" y="1644183"/>
            <a:ext cx="8259575" cy="248708"/>
          </a:xfrm>
        </p:spPr>
        <p:txBody>
          <a:bodyPr anchor="t" anchorCtr="0"/>
          <a:lstStyle>
            <a:lvl1pPr>
              <a:lnSpc>
                <a:spcPts val="1500"/>
              </a:lnSpc>
              <a:buNone/>
              <a:defRPr sz="1400" b="1" baseline="0">
                <a:solidFill>
                  <a:schemeClr val="accent6"/>
                </a:solidFill>
              </a:defRPr>
            </a:lvl1pPr>
          </a:lstStyle>
          <a:p>
            <a:pPr lvl="0"/>
            <a:r>
              <a:rPr lang="en-GB" dirty="0"/>
              <a:t>Secondary Information</a:t>
            </a:r>
          </a:p>
        </p:txBody>
      </p:sp>
      <p:sp>
        <p:nvSpPr>
          <p:cNvPr id="3" name="Content Placeholder 2"/>
          <p:cNvSpPr>
            <a:spLocks noGrp="1"/>
          </p:cNvSpPr>
          <p:nvPr>
            <p:ph idx="1" hasCustomPrompt="1"/>
          </p:nvPr>
        </p:nvSpPr>
        <p:spPr bwMode="gray">
          <a:xfrm>
            <a:off x="270000" y="2030283"/>
            <a:ext cx="8426275" cy="4210169"/>
          </a:xfrm>
        </p:spPr>
        <p:txBody>
          <a:bodyPr/>
          <a:lstStyle>
            <a:lvl1pPr>
              <a:lnSpc>
                <a:spcPts val="2000"/>
              </a:lnSpc>
              <a:defRPr sz="1800">
                <a:solidFill>
                  <a:schemeClr val="tx2"/>
                </a:solidFill>
              </a:defRPr>
            </a:lvl1pPr>
            <a:lvl2pPr>
              <a:lnSpc>
                <a:spcPts val="2000"/>
              </a:lnSpc>
              <a:defRPr sz="1800" b="0">
                <a:solidFill>
                  <a:schemeClr val="bg1"/>
                </a:solidFill>
              </a:defRPr>
            </a:lvl2pPr>
            <a:lvl3pPr>
              <a:lnSpc>
                <a:spcPts val="1500"/>
              </a:lnSpc>
              <a:defRPr/>
            </a:lvl3pPr>
            <a:lvl4pPr>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3440847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Section Dark Red">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7175"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38525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3_One Content">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47111"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71821"/>
            <a:ext cx="8426275" cy="207296"/>
          </a:xfrm>
        </p:spPr>
        <p:txBody>
          <a:bodyPr anchor="t" anchorCtr="0"/>
          <a:lstStyle>
            <a:lvl1pPr>
              <a:lnSpc>
                <a:spcPts val="1500"/>
              </a:lnSpc>
              <a:buNone/>
              <a:defRPr sz="1400" b="1" baseline="0">
                <a:solidFill>
                  <a:schemeClr val="bg1"/>
                </a:solidFill>
              </a:defRPr>
            </a:lvl1pPr>
          </a:lstStyle>
          <a:p>
            <a:pPr lvl="0"/>
            <a:r>
              <a:rPr lang="en-GB" dirty="0"/>
              <a:t>Section Title</a:t>
            </a:r>
          </a:p>
        </p:txBody>
      </p:sp>
      <p:sp>
        <p:nvSpPr>
          <p:cNvPr id="8" name="Text Placeholder 13"/>
          <p:cNvSpPr>
            <a:spLocks noGrp="1"/>
          </p:cNvSpPr>
          <p:nvPr>
            <p:ph type="body" sz="quarter" idx="17" hasCustomPrompt="1"/>
          </p:nvPr>
        </p:nvSpPr>
        <p:spPr bwMode="gray">
          <a:xfrm>
            <a:off x="270000" y="1658711"/>
            <a:ext cx="8426275" cy="248708"/>
          </a:xfrm>
        </p:spPr>
        <p:txBody>
          <a:bodyPr anchor="t" anchorCtr="0"/>
          <a:lstStyle>
            <a:lvl1pPr>
              <a:lnSpc>
                <a:spcPts val="1500"/>
              </a:lnSpc>
              <a:buNone/>
              <a:defRPr sz="1400" b="1" baseline="0">
                <a:solidFill>
                  <a:schemeClr val="accent6"/>
                </a:solidFill>
              </a:defRPr>
            </a:lvl1pPr>
          </a:lstStyle>
          <a:p>
            <a:pPr lvl="0"/>
            <a:r>
              <a:rPr lang="en-GB" dirty="0"/>
              <a:t>Secondary Information</a:t>
            </a:r>
          </a:p>
        </p:txBody>
      </p:sp>
      <p:sp>
        <p:nvSpPr>
          <p:cNvPr id="3" name="Content Placeholder 2"/>
          <p:cNvSpPr>
            <a:spLocks noGrp="1"/>
          </p:cNvSpPr>
          <p:nvPr>
            <p:ph idx="1" hasCustomPrompt="1"/>
          </p:nvPr>
        </p:nvSpPr>
        <p:spPr bwMode="gray">
          <a:xfrm>
            <a:off x="270000" y="1987013"/>
            <a:ext cx="8426275" cy="4210169"/>
          </a:xfrm>
        </p:spPr>
        <p:txBody>
          <a:bodyPr/>
          <a:lstStyle>
            <a:lvl1pPr>
              <a:lnSpc>
                <a:spcPts val="2000"/>
              </a:lnSpc>
              <a:defRPr sz="1800">
                <a:solidFill>
                  <a:schemeClr val="tx2"/>
                </a:solidFill>
              </a:defRPr>
            </a:lvl1pPr>
            <a:lvl2pPr>
              <a:lnSpc>
                <a:spcPts val="1600"/>
              </a:lnSpc>
              <a:defRPr sz="1400" b="0">
                <a:solidFill>
                  <a:schemeClr val="bg1"/>
                </a:solidFill>
              </a:defRPr>
            </a:lvl2pPr>
            <a:lvl3pPr>
              <a:lnSpc>
                <a:spcPts val="1500"/>
              </a:lnSpc>
              <a:defRPr/>
            </a:lvl3pPr>
            <a:lvl4pPr>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0"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1"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3609932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ection Bright Purple">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8199"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accent3"/>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38525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ection Purple">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9223"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accent4"/>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38525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ection Cool Grey">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10247"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accent5"/>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865705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oleObject" Target="../embeddings/oleObject12.bin"/><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tags" Target="../tags/tag13.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vmlDrawing" Target="../drawings/vmlDrawing12.v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theme" Target="../theme/theme2.xml"/><Relationship Id="rId28" Type="http://schemas.openxmlformats.org/officeDocument/2006/relationships/image" Target="../media/image2.png"/><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3" Type="http://schemas.openxmlformats.org/officeDocument/2006/relationships/vmlDrawing" Target="../drawings/vmlDrawing27.vml"/><Relationship Id="rId7"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34.xml"/><Relationship Id="rId6" Type="http://schemas.openxmlformats.org/officeDocument/2006/relationships/image" Target="../media/image1.emf"/><Relationship Id="rId5" Type="http://schemas.openxmlformats.org/officeDocument/2006/relationships/oleObject" Target="../embeddings/oleObject27.bin"/><Relationship Id="rId4" Type="http://schemas.openxmlformats.org/officeDocument/2006/relationships/tags" Target="../tags/tag2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18" Type="http://schemas.openxmlformats.org/officeDocument/2006/relationships/slideLayout" Target="../slideLayouts/slideLayout52.xml"/><Relationship Id="rId26" Type="http://schemas.openxmlformats.org/officeDocument/2006/relationships/slideLayout" Target="../slideLayouts/slideLayout60.xml"/><Relationship Id="rId3" Type="http://schemas.openxmlformats.org/officeDocument/2006/relationships/slideLayout" Target="../slideLayouts/slideLayout37.xml"/><Relationship Id="rId21" Type="http://schemas.openxmlformats.org/officeDocument/2006/relationships/slideLayout" Target="../slideLayouts/slideLayout55.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slideLayout" Target="../slideLayouts/slideLayout51.xml"/><Relationship Id="rId25" Type="http://schemas.openxmlformats.org/officeDocument/2006/relationships/slideLayout" Target="../slideLayouts/slideLayout59.xml"/><Relationship Id="rId2" Type="http://schemas.openxmlformats.org/officeDocument/2006/relationships/slideLayout" Target="../slideLayouts/slideLayout36.xml"/><Relationship Id="rId16" Type="http://schemas.openxmlformats.org/officeDocument/2006/relationships/slideLayout" Target="../slideLayouts/slideLayout50.xml"/><Relationship Id="rId20" Type="http://schemas.openxmlformats.org/officeDocument/2006/relationships/slideLayout" Target="../slideLayouts/slideLayout54.xml"/><Relationship Id="rId29" Type="http://schemas.openxmlformats.org/officeDocument/2006/relationships/tags" Target="../tags/tag30.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24" Type="http://schemas.openxmlformats.org/officeDocument/2006/relationships/slideLayout" Target="../slideLayouts/slideLayout58.xml"/><Relationship Id="rId32" Type="http://schemas.openxmlformats.org/officeDocument/2006/relationships/image" Target="../media/image2.png"/><Relationship Id="rId5" Type="http://schemas.openxmlformats.org/officeDocument/2006/relationships/slideLayout" Target="../slideLayouts/slideLayout39.xml"/><Relationship Id="rId15" Type="http://schemas.openxmlformats.org/officeDocument/2006/relationships/slideLayout" Target="../slideLayouts/slideLayout49.xml"/><Relationship Id="rId23" Type="http://schemas.openxmlformats.org/officeDocument/2006/relationships/slideLayout" Target="../slideLayouts/slideLayout57.xml"/><Relationship Id="rId28" Type="http://schemas.openxmlformats.org/officeDocument/2006/relationships/vmlDrawing" Target="../drawings/vmlDrawing29.vml"/><Relationship Id="rId10" Type="http://schemas.openxmlformats.org/officeDocument/2006/relationships/slideLayout" Target="../slideLayouts/slideLayout44.xml"/><Relationship Id="rId19" Type="http://schemas.openxmlformats.org/officeDocument/2006/relationships/slideLayout" Target="../slideLayouts/slideLayout53.xml"/><Relationship Id="rId31" Type="http://schemas.openxmlformats.org/officeDocument/2006/relationships/image" Target="../media/image1.emf"/><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 Id="rId22" Type="http://schemas.openxmlformats.org/officeDocument/2006/relationships/slideLayout" Target="../slideLayouts/slideLayout56.xml"/><Relationship Id="rId27" Type="http://schemas.openxmlformats.org/officeDocument/2006/relationships/theme" Target="../theme/theme4.xml"/><Relationship Id="rId30" Type="http://schemas.openxmlformats.org/officeDocument/2006/relationships/oleObject" Target="../embeddings/oleObject29.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4"/>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1031" name="think-cell Slide" r:id="rId15" imgW="6350000" imgH="6350000" progId="">
                  <p:embed/>
                </p:oleObj>
              </mc:Choice>
              <mc:Fallback>
                <p:oleObj name="think-cell Slide" r:id="rId15" imgW="6350000" imgH="6350000" progId="">
                  <p:embed/>
                  <p:pic>
                    <p:nvPicPr>
                      <p:cNvPr id="8" name="Object 7" hidden="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270000" y="269706"/>
            <a:ext cx="12413343" cy="306943"/>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9" name="Straight Connector 8"/>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17" cstate="print">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742" r:id="rId5"/>
    <p:sldLayoutId id="2147483684" r:id="rId6"/>
    <p:sldLayoutId id="2147483685" r:id="rId7"/>
    <p:sldLayoutId id="2147483686" r:id="rId8"/>
    <p:sldLayoutId id="2147483687" r:id="rId9"/>
    <p:sldLayoutId id="2147483688" r:id="rId10"/>
    <p:sldLayoutId id="2147483941" r:id="rId11"/>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5"/>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12295" name="think-cell Slide" r:id="rId26" imgW="6350000" imgH="6350000" progId="">
                  <p:embed/>
                </p:oleObj>
              </mc:Choice>
              <mc:Fallback>
                <p:oleObj name="think-cell Slide" r:id="rId26" imgW="6350000" imgH="6350000" progId="">
                  <p:embed/>
                  <p:pic>
                    <p:nvPicPr>
                      <p:cNvPr id="8" name="Object 7" hidden="1"/>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 name="Text Placeholder 2"/>
          <p:cNvSpPr>
            <a:spLocks noGrp="1"/>
          </p:cNvSpPr>
          <p:nvPr>
            <p:ph type="body" idx="1"/>
          </p:nvPr>
        </p:nvSpPr>
        <p:spPr bwMode="gray">
          <a:xfrm>
            <a:off x="270000" y="1267234"/>
            <a:ext cx="8368844" cy="4211286"/>
          </a:xfrm>
          <a:prstGeom prst="rect">
            <a:avLst/>
          </a:prstGeom>
        </p:spPr>
        <p:txBody>
          <a:bodyPr vert="horz" lIns="0" tIns="0" rIns="0" bIns="0" rtlCol="0">
            <a:noAutofit/>
          </a:body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 name="Title Placeholder 1"/>
          <p:cNvSpPr>
            <a:spLocks noGrp="1"/>
          </p:cNvSpPr>
          <p:nvPr>
            <p:ph type="title"/>
          </p:nvPr>
        </p:nvSpPr>
        <p:spPr bwMode="gray">
          <a:xfrm>
            <a:off x="270000" y="270000"/>
            <a:ext cx="12413343" cy="297159"/>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8" cstate="print">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3676" r:id="rId1"/>
    <p:sldLayoutId id="2147483740" r:id="rId2"/>
    <p:sldLayoutId id="2147484049" r:id="rId3"/>
    <p:sldLayoutId id="2147484050" r:id="rId4"/>
    <p:sldLayoutId id="2147483699" r:id="rId5"/>
    <p:sldLayoutId id="2147483700" r:id="rId6"/>
    <p:sldLayoutId id="2147483739" r:id="rId7"/>
    <p:sldLayoutId id="2147483701" r:id="rId8"/>
    <p:sldLayoutId id="2147483702" r:id="rId9"/>
    <p:sldLayoutId id="2147483703" r:id="rId10"/>
    <p:sldLayoutId id="2147483704" r:id="rId11"/>
    <p:sldLayoutId id="2147483929" r:id="rId12"/>
    <p:sldLayoutId id="2147483930" r:id="rId13"/>
    <p:sldLayoutId id="2147483706" r:id="rId14"/>
    <p:sldLayoutId id="2147483707" r:id="rId15"/>
    <p:sldLayoutId id="2147483712" r:id="rId16"/>
    <p:sldLayoutId id="2147484037" r:id="rId17"/>
    <p:sldLayoutId id="2147484053" r:id="rId18"/>
    <p:sldLayoutId id="2147484038" r:id="rId19"/>
    <p:sldLayoutId id="2147484042" r:id="rId20"/>
    <p:sldLayoutId id="2147484043" r:id="rId21"/>
    <p:sldLayoutId id="2147484044" r:id="rId22"/>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ct val="1000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ct val="1000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ct val="1000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ct val="1000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ct val="1000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4"/>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27655" name="think-cell Slide" r:id="rId5" imgW="6350000" imgH="6350000" progId="">
                  <p:embed/>
                </p:oleObj>
              </mc:Choice>
              <mc:Fallback>
                <p:oleObj name="think-cell Slide" r:id="rId5" imgW="6350000" imgH="6350000" progId="">
                  <p:embed/>
                  <p:pic>
                    <p:nvPicPr>
                      <p:cNvPr id="8" name="Object 7"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150751214"/>
      </p:ext>
    </p:extLst>
  </p:cSld>
  <p:clrMap bg1="lt1" tx1="dk1" bg2="lt2" tx2="dk2" accent1="accent1" accent2="accent2" accent3="accent3" accent4="accent4" accent5="accent5" accent6="accent6" hlink="hlink" folHlink="folHlink"/>
  <p:sldLayoutIdLst>
    <p:sldLayoutId id="2147484057" r:id="rId1"/>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9"/>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29703" name="think-cell Slide" r:id="rId30" imgW="6350000" imgH="6350000" progId="">
                  <p:embed/>
                </p:oleObj>
              </mc:Choice>
              <mc:Fallback>
                <p:oleObj name="think-cell Slide" r:id="rId30" imgW="6350000" imgH="6350000" progId="">
                  <p:embed/>
                  <p:pic>
                    <p:nvPicPr>
                      <p:cNvPr id="8" name="Object 7" hidden="1"/>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 name="Text Placeholder 2"/>
          <p:cNvSpPr>
            <a:spLocks noGrp="1"/>
          </p:cNvSpPr>
          <p:nvPr>
            <p:ph type="body" idx="1"/>
          </p:nvPr>
        </p:nvSpPr>
        <p:spPr bwMode="gray">
          <a:xfrm>
            <a:off x="270000" y="1296649"/>
            <a:ext cx="8368844" cy="4211286"/>
          </a:xfrm>
          <a:prstGeom prst="rect">
            <a:avLst/>
          </a:prstGeom>
        </p:spPr>
        <p:txBody>
          <a:bodyPr vert="horz" lIns="0" tIns="0" rIns="0" bIns="0" rtlCol="0">
            <a:noAutofit/>
          </a:body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 name="Title Placeholder 1"/>
          <p:cNvSpPr>
            <a:spLocks noGrp="1"/>
          </p:cNvSpPr>
          <p:nvPr>
            <p:ph type="title"/>
          </p:nvPr>
        </p:nvSpPr>
        <p:spPr bwMode="gray">
          <a:xfrm>
            <a:off x="270000" y="270000"/>
            <a:ext cx="12413343" cy="297159"/>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32" cstate="print">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4154925801"/>
      </p:ext>
    </p:extLst>
  </p:cSld>
  <p:clrMap bg1="lt1" tx1="dk1" bg2="lt2" tx2="dk2" accent1="accent1" accent2="accent2" accent3="accent3" accent4="accent4" accent5="accent5" accent6="accent6" hlink="hlink" folHlink="folHlink"/>
  <p:sldLayoutIdLst>
    <p:sldLayoutId id="2147484062" r:id="rId1"/>
    <p:sldLayoutId id="2147484063" r:id="rId2"/>
    <p:sldLayoutId id="2147484064" r:id="rId3"/>
    <p:sldLayoutId id="2147484065" r:id="rId4"/>
    <p:sldLayoutId id="2147484066" r:id="rId5"/>
    <p:sldLayoutId id="2147484067" r:id="rId6"/>
    <p:sldLayoutId id="2147484068" r:id="rId7"/>
    <p:sldLayoutId id="2147484069" r:id="rId8"/>
    <p:sldLayoutId id="2147484070" r:id="rId9"/>
    <p:sldLayoutId id="2147484071" r:id="rId10"/>
    <p:sldLayoutId id="2147484072" r:id="rId11"/>
    <p:sldLayoutId id="2147484073" r:id="rId12"/>
    <p:sldLayoutId id="2147484074" r:id="rId13"/>
    <p:sldLayoutId id="2147484075" r:id="rId14"/>
    <p:sldLayoutId id="2147484076" r:id="rId15"/>
    <p:sldLayoutId id="2147484077" r:id="rId16"/>
    <p:sldLayoutId id="2147484078" r:id="rId17"/>
    <p:sldLayoutId id="2147484079" r:id="rId18"/>
    <p:sldLayoutId id="2147484080" r:id="rId19"/>
    <p:sldLayoutId id="2147484081" r:id="rId20"/>
    <p:sldLayoutId id="2147484082" r:id="rId21"/>
    <p:sldLayoutId id="2147484083" r:id="rId22"/>
    <p:sldLayoutId id="2147484084" r:id="rId23"/>
    <p:sldLayoutId id="2147484085" r:id="rId24"/>
    <p:sldLayoutId id="2147484086" r:id="rId25"/>
    <p:sldLayoutId id="2147484087" r:id="rId26"/>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6">
            <a:extLst>
              <a:ext uri="{FF2B5EF4-FFF2-40B4-BE49-F238E27FC236}">
                <a16:creationId xmlns:a16="http://schemas.microsoft.com/office/drawing/2014/main" id="{FF9588D1-2555-817B-D4CC-0413BC70496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33059"/>
          <a:stretch/>
        </p:blipFill>
        <p:spPr bwMode="auto">
          <a:xfrm>
            <a:off x="10039284" y="870260"/>
            <a:ext cx="2979825" cy="2244903"/>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a:extLst>
              <a:ext uri="{FF2B5EF4-FFF2-40B4-BE49-F238E27FC236}">
                <a16:creationId xmlns:a16="http://schemas.microsoft.com/office/drawing/2014/main" id="{369411A0-2DF7-E310-529E-A778AC471601}"/>
              </a:ext>
            </a:extLst>
          </p:cNvPr>
          <p:cNvSpPr>
            <a:spLocks noGrp="1"/>
          </p:cNvSpPr>
          <p:nvPr>
            <p:ph type="body" sz="quarter" idx="31"/>
          </p:nvPr>
        </p:nvSpPr>
        <p:spPr/>
        <p:txBody>
          <a:bodyPr/>
          <a:lstStyle/>
          <a:p>
            <a:r>
              <a:rPr lang="en-GB" dirty="0"/>
              <a:t>LEGO City &amp; Picturehouse Kids’ Club - Build Their Love For Cinema</a:t>
            </a:r>
          </a:p>
          <a:p>
            <a:endParaRPr lang="en-GB" dirty="0"/>
          </a:p>
        </p:txBody>
      </p:sp>
      <p:sp>
        <p:nvSpPr>
          <p:cNvPr id="11" name="Title 10">
            <a:extLst>
              <a:ext uri="{FF2B5EF4-FFF2-40B4-BE49-F238E27FC236}">
                <a16:creationId xmlns:a16="http://schemas.microsoft.com/office/drawing/2014/main" id="{9B833365-B874-D40D-090A-DF0C9F0D2B18}"/>
              </a:ext>
            </a:extLst>
          </p:cNvPr>
          <p:cNvSpPr>
            <a:spLocks noGrp="1"/>
          </p:cNvSpPr>
          <p:nvPr>
            <p:ph type="title"/>
          </p:nvPr>
        </p:nvSpPr>
        <p:spPr/>
        <p:txBody>
          <a:bodyPr/>
          <a:lstStyle/>
          <a:p>
            <a:r>
              <a:rPr lang="en-GB" dirty="0"/>
              <a:t>LEGO</a:t>
            </a:r>
          </a:p>
        </p:txBody>
      </p:sp>
      <p:sp>
        <p:nvSpPr>
          <p:cNvPr id="30" name="Rectangle 29">
            <a:extLst>
              <a:ext uri="{FF2B5EF4-FFF2-40B4-BE49-F238E27FC236}">
                <a16:creationId xmlns:a16="http://schemas.microsoft.com/office/drawing/2014/main" id="{25405DEF-FB84-E8C4-0582-BD28DCC475C6}"/>
              </a:ext>
            </a:extLst>
          </p:cNvPr>
          <p:cNvSpPr/>
          <p:nvPr/>
        </p:nvSpPr>
        <p:spPr>
          <a:xfrm>
            <a:off x="1257300" y="7205390"/>
            <a:ext cx="12096969" cy="215444"/>
          </a:xfrm>
          <a:prstGeom prst="rect">
            <a:avLst/>
          </a:prstGeom>
        </p:spPr>
        <p:txBody>
          <a:bodyPr wrap="square">
            <a:spAutoFit/>
          </a:bodyPr>
          <a:lstStyle/>
          <a:p>
            <a:pPr algn="r" defTabSz="654246">
              <a:defRPr/>
            </a:pPr>
            <a:r>
              <a:rPr lang="en-US" sz="800" dirty="0">
                <a:solidFill>
                  <a:srgbClr val="000000"/>
                </a:solidFill>
                <a:latin typeface="Arial"/>
              </a:rPr>
              <a:t>Source: Lego x DCM Awards Entry 2024</a:t>
            </a:r>
          </a:p>
        </p:txBody>
      </p:sp>
      <p:graphicFrame>
        <p:nvGraphicFramePr>
          <p:cNvPr id="38" name="Table 5">
            <a:extLst>
              <a:ext uri="{FF2B5EF4-FFF2-40B4-BE49-F238E27FC236}">
                <a16:creationId xmlns:a16="http://schemas.microsoft.com/office/drawing/2014/main" id="{8FB2E980-A3C8-88FE-6584-1E6BD4D70546}"/>
              </a:ext>
            </a:extLst>
          </p:cNvPr>
          <p:cNvGraphicFramePr>
            <a:graphicFrameLocks noGrp="1"/>
          </p:cNvGraphicFramePr>
          <p:nvPr>
            <p:extLst>
              <p:ext uri="{D42A27DB-BD31-4B8C-83A1-F6EECF244321}">
                <p14:modId xmlns:p14="http://schemas.microsoft.com/office/powerpoint/2010/main" val="1262896350"/>
              </p:ext>
            </p:extLst>
          </p:nvPr>
        </p:nvGraphicFramePr>
        <p:xfrm>
          <a:off x="270000" y="1020468"/>
          <a:ext cx="6451476" cy="619273"/>
        </p:xfrm>
        <a:graphic>
          <a:graphicData uri="http://schemas.openxmlformats.org/drawingml/2006/table">
            <a:tbl>
              <a:tblPr firstRow="1" bandRow="1">
                <a:tableStyleId>{5C22544A-7EE6-4342-B048-85BDC9FD1C3A}</a:tableStyleId>
              </a:tblPr>
              <a:tblGrid>
                <a:gridCol w="934752">
                  <a:extLst>
                    <a:ext uri="{9D8B030D-6E8A-4147-A177-3AD203B41FA5}">
                      <a16:colId xmlns:a16="http://schemas.microsoft.com/office/drawing/2014/main" val="1043653864"/>
                    </a:ext>
                  </a:extLst>
                </a:gridCol>
                <a:gridCol w="1282800">
                  <a:extLst>
                    <a:ext uri="{9D8B030D-6E8A-4147-A177-3AD203B41FA5}">
                      <a16:colId xmlns:a16="http://schemas.microsoft.com/office/drawing/2014/main" val="1430915649"/>
                    </a:ext>
                  </a:extLst>
                </a:gridCol>
                <a:gridCol w="1533114">
                  <a:extLst>
                    <a:ext uri="{9D8B030D-6E8A-4147-A177-3AD203B41FA5}">
                      <a16:colId xmlns:a16="http://schemas.microsoft.com/office/drawing/2014/main" val="1969532920"/>
                    </a:ext>
                  </a:extLst>
                </a:gridCol>
                <a:gridCol w="1605688">
                  <a:extLst>
                    <a:ext uri="{9D8B030D-6E8A-4147-A177-3AD203B41FA5}">
                      <a16:colId xmlns:a16="http://schemas.microsoft.com/office/drawing/2014/main" val="696929619"/>
                    </a:ext>
                  </a:extLst>
                </a:gridCol>
                <a:gridCol w="1095122">
                  <a:extLst>
                    <a:ext uri="{9D8B030D-6E8A-4147-A177-3AD203B41FA5}">
                      <a16:colId xmlns:a16="http://schemas.microsoft.com/office/drawing/2014/main" val="214587584"/>
                    </a:ext>
                  </a:extLst>
                </a:gridCol>
              </a:tblGrid>
              <a:tr h="288873">
                <a:tc>
                  <a:txBody>
                    <a:bodyPr/>
                    <a:lstStyle/>
                    <a:p>
                      <a:pPr marL="0" algn="ctr" defTabSz="961844" rtl="0" eaLnBrk="1" latinLnBrk="0" hangingPunct="1">
                        <a:lnSpc>
                          <a:spcPct val="100000"/>
                        </a:lnSpc>
                      </a:pPr>
                      <a:r>
                        <a:rPr lang="en-GB" sz="900" b="1" kern="1200" dirty="0">
                          <a:solidFill>
                            <a:schemeClr val="accent2"/>
                          </a:solidFill>
                          <a:latin typeface="+mn-lt"/>
                          <a:ea typeface="+mn-ea"/>
                          <a:cs typeface="+mn-cs"/>
                        </a:rPr>
                        <a:t>SECTOR</a:t>
                      </a:r>
                    </a:p>
                  </a:txBody>
                  <a:tcPr anchor="ctr">
                    <a:lnL w="12700" cmpd="sng">
                      <a:noFill/>
                    </a:lnL>
                    <a:lnR w="12700" cmpd="sng">
                      <a:noFill/>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900" b="1" kern="1200" dirty="0">
                          <a:solidFill>
                            <a:schemeClr val="accent2"/>
                          </a:solidFill>
                          <a:latin typeface="+mn-lt"/>
                          <a:ea typeface="+mn-ea"/>
                          <a:cs typeface="+mn-cs"/>
                        </a:rPr>
                        <a:t>TARGET AUDIENCE</a:t>
                      </a:r>
                    </a:p>
                  </a:txBody>
                  <a:tcPr anchor="ctr">
                    <a:lnL w="12700" cmpd="sng">
                      <a:noFill/>
                    </a:lnL>
                    <a:lnR w="12700" cmpd="sng">
                      <a:noFill/>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900" b="1" kern="1200" dirty="0">
                          <a:solidFill>
                            <a:schemeClr val="accent2"/>
                          </a:solidFill>
                          <a:latin typeface="+mn-lt"/>
                          <a:ea typeface="+mn-ea"/>
                          <a:cs typeface="+mn-cs"/>
                        </a:rPr>
                        <a:t>PACKAGE</a:t>
                      </a:r>
                    </a:p>
                  </a:txBody>
                  <a:tcPr anchor="ctr">
                    <a:lnL w="12700" cmpd="sng">
                      <a:noFill/>
                    </a:lnL>
                    <a:lnR w="12700" cmpd="sng">
                      <a:noFill/>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900" b="1" kern="1200" dirty="0">
                          <a:solidFill>
                            <a:schemeClr val="accent2"/>
                          </a:solidFill>
                          <a:latin typeface="+mn-lt"/>
                          <a:ea typeface="+mn-ea"/>
                          <a:cs typeface="+mn-cs"/>
                        </a:rPr>
                        <a:t>MEDIA AGENCY</a:t>
                      </a:r>
                    </a:p>
                  </a:txBody>
                  <a:tcPr anchor="ctr">
                    <a:lnL w="12700" cmpd="sng">
                      <a:noFill/>
                    </a:lnL>
                    <a:lnR w="12700" cmpd="sng">
                      <a:noFill/>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900" b="1" kern="1200" dirty="0">
                          <a:solidFill>
                            <a:schemeClr val="accent2"/>
                          </a:solidFill>
                          <a:latin typeface="+mn-lt"/>
                          <a:ea typeface="+mn-ea"/>
                          <a:cs typeface="+mn-cs"/>
                        </a:rPr>
                        <a:t>COPY LENGTH</a:t>
                      </a:r>
                    </a:p>
                  </a:txBody>
                  <a:tcPr anchor="ctr">
                    <a:lnL w="12700" cmpd="sng">
                      <a:noFill/>
                    </a:lnL>
                    <a:lnR w="12700" cmpd="sng">
                      <a:noFill/>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00483068"/>
                  </a:ext>
                </a:extLst>
              </a:tr>
              <a:tr h="330400">
                <a:tc>
                  <a:txBody>
                    <a:bodyPr/>
                    <a:lstStyle/>
                    <a:p>
                      <a:pPr algn="ctr" fontAlgn="ctr"/>
                      <a:r>
                        <a:rPr lang="en-GB" sz="1050" b="0" i="0" u="none" strike="noStrike" dirty="0">
                          <a:solidFill>
                            <a:srgbClr val="000000"/>
                          </a:solidFill>
                          <a:effectLst/>
                          <a:latin typeface="+mn-lt"/>
                        </a:rPr>
                        <a:t>Retail</a:t>
                      </a:r>
                    </a:p>
                  </a:txBody>
                  <a:tcPr marL="6350" marR="6350" marT="6350" marB="0" anchor="ctr">
                    <a:lnL w="12700" cmpd="sng">
                      <a:noFill/>
                    </a:lnL>
                    <a:lnR w="12700" cmpd="sng">
                      <a:noFill/>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GB" sz="1050" b="0" i="0" u="none" strike="noStrike" dirty="0">
                          <a:solidFill>
                            <a:srgbClr val="000000"/>
                          </a:solidFill>
                          <a:effectLst/>
                          <a:latin typeface="+mn-lt"/>
                        </a:rPr>
                        <a:t>Boys 3-5</a:t>
                      </a:r>
                    </a:p>
                  </a:txBody>
                  <a:tcPr marL="6350" marR="6350" marT="6350" marB="0" anchor="ctr">
                    <a:lnL w="12700" cmpd="sng">
                      <a:noFill/>
                    </a:lnL>
                    <a:lnR w="12700" cmpd="sng">
                      <a:noFill/>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GB" sz="1050" b="0" i="0" u="none" strike="noStrike" dirty="0">
                          <a:solidFill>
                            <a:srgbClr val="000000"/>
                          </a:solidFill>
                          <a:effectLst/>
                          <a:latin typeface="+mn-lt"/>
                        </a:rPr>
                        <a:t>Partnership &amp; Idents</a:t>
                      </a:r>
                    </a:p>
                  </a:txBody>
                  <a:tcPr marL="6350" marR="6350" marT="6350" marB="0" anchor="ctr">
                    <a:lnL w="12700" cmpd="sng">
                      <a:noFill/>
                    </a:lnL>
                    <a:lnR w="12700" cmpd="sng">
                      <a:noFill/>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GB" sz="1050" b="0" i="0" u="none" strike="noStrike" dirty="0">
                          <a:solidFill>
                            <a:srgbClr val="000000"/>
                          </a:solidFill>
                          <a:effectLst/>
                          <a:latin typeface="+mn-lt"/>
                        </a:rPr>
                        <a:t>Initiative</a:t>
                      </a:r>
                    </a:p>
                  </a:txBody>
                  <a:tcPr marL="6350" marR="6350" marT="6350" marB="0" anchor="ctr">
                    <a:lnL w="12700" cmpd="sng">
                      <a:noFill/>
                    </a:lnL>
                    <a:lnR w="12700" cmpd="sng">
                      <a:noFill/>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GB" sz="1050" b="0" i="0" u="none" strike="noStrike" dirty="0">
                          <a:solidFill>
                            <a:srgbClr val="000000"/>
                          </a:solidFill>
                          <a:effectLst/>
                          <a:latin typeface="+mn-lt"/>
                        </a:rPr>
                        <a:t>30”, 10”</a:t>
                      </a:r>
                    </a:p>
                  </a:txBody>
                  <a:tcPr marL="6350" marR="6350" marT="6350" marB="0" anchor="ctr">
                    <a:lnL w="12700" cmpd="sng">
                      <a:noFill/>
                    </a:lnL>
                    <a:lnR w="12700" cmpd="sng">
                      <a:noFill/>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0671331"/>
                  </a:ext>
                </a:extLst>
              </a:tr>
            </a:tbl>
          </a:graphicData>
        </a:graphic>
      </p:graphicFrame>
      <p:sp>
        <p:nvSpPr>
          <p:cNvPr id="39" name="Content Placeholder 6">
            <a:extLst>
              <a:ext uri="{FF2B5EF4-FFF2-40B4-BE49-F238E27FC236}">
                <a16:creationId xmlns:a16="http://schemas.microsoft.com/office/drawing/2014/main" id="{AFE07F1B-5BFA-5E76-6595-F952AA5868F6}"/>
              </a:ext>
            </a:extLst>
          </p:cNvPr>
          <p:cNvSpPr txBox="1">
            <a:spLocks/>
          </p:cNvSpPr>
          <p:nvPr/>
        </p:nvSpPr>
        <p:spPr bwMode="gray">
          <a:xfrm>
            <a:off x="221283" y="1778338"/>
            <a:ext cx="6451476" cy="4845001"/>
          </a:xfrm>
          <a:prstGeom prst="rect">
            <a:avLst/>
          </a:prstGeom>
        </p:spPr>
        <p:txBody>
          <a:bodyPr/>
          <a:lst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pPr>
              <a:lnSpc>
                <a:spcPct val="100000"/>
              </a:lnSpc>
            </a:pPr>
            <a:r>
              <a:rPr lang="en-GB" altLang="en-US" sz="1200" dirty="0">
                <a:solidFill>
                  <a:schemeClr val="accent2"/>
                </a:solidFill>
                <a:latin typeface="Arial" pitchFamily="34" charset="0"/>
                <a:cs typeface="Arial" pitchFamily="34" charset="0"/>
              </a:rPr>
              <a:t>BACKGROUND</a:t>
            </a:r>
          </a:p>
          <a:p>
            <a:pPr>
              <a:lnSpc>
                <a:spcPct val="100000"/>
              </a:lnSpc>
              <a:spcAft>
                <a:spcPts val="170"/>
              </a:spcAft>
            </a:pPr>
            <a:endParaRPr lang="en-GB" altLang="en-US" sz="1100" dirty="0">
              <a:solidFill>
                <a:schemeClr val="accent2"/>
              </a:solidFill>
              <a:latin typeface="Arial" pitchFamily="34" charset="0"/>
              <a:cs typeface="Arial" pitchFamily="34" charset="0"/>
            </a:endParaRPr>
          </a:p>
          <a:p>
            <a:pPr>
              <a:lnSpc>
                <a:spcPct val="100000"/>
              </a:lnSpc>
              <a:spcAft>
                <a:spcPts val="170"/>
              </a:spcAft>
            </a:pPr>
            <a:r>
              <a:rPr lang="en-GB" altLang="en-US" sz="1100" b="0" dirty="0">
                <a:solidFill>
                  <a:schemeClr val="bg1"/>
                </a:solidFill>
                <a:latin typeface="Arial" pitchFamily="34" charset="0"/>
                <a:cs typeface="Arial" pitchFamily="34" charset="0"/>
              </a:rPr>
              <a:t>LEGO were faced with a challenge – interest among young boys had begun to drop and sales were slowing. To addressing these issues, LEGO wanted to re-establish strong brand loyalty with kids that would last the test of time. Looking to build awareness, drive engagement and convert interest into sales LEGO needed an immersive environment to succeed. </a:t>
            </a:r>
          </a:p>
          <a:p>
            <a:pPr>
              <a:lnSpc>
                <a:spcPct val="100000"/>
              </a:lnSpc>
              <a:spcAft>
                <a:spcPts val="170"/>
              </a:spcAft>
            </a:pPr>
            <a:endParaRPr lang="en-GB" altLang="en-US" sz="1100" b="0" dirty="0">
              <a:solidFill>
                <a:schemeClr val="bg1"/>
              </a:solidFill>
              <a:latin typeface="Arial" pitchFamily="34" charset="0"/>
              <a:cs typeface="Arial" pitchFamily="34" charset="0"/>
            </a:endParaRPr>
          </a:p>
          <a:p>
            <a:pPr>
              <a:lnSpc>
                <a:spcPct val="100000"/>
              </a:lnSpc>
              <a:spcAft>
                <a:spcPts val="170"/>
              </a:spcAft>
            </a:pPr>
            <a:r>
              <a:rPr lang="en-GB" altLang="en-US" sz="1100" b="0" dirty="0">
                <a:solidFill>
                  <a:schemeClr val="bg1"/>
                </a:solidFill>
                <a:latin typeface="Arial" pitchFamily="34" charset="0"/>
                <a:cs typeface="Arial" pitchFamily="34" charset="0"/>
              </a:rPr>
              <a:t>While parents are typically the decision-makers when it comes to purchasing toys for their kids, they often need inspiration amidst an overwhelming sea of options. LEGO saw the opportunity that the ‘family cinema trip’ could offer them – reaching parents and kids together and being able to harness the immersion of cinema to introduce them to a whole new world of play with LEGO City, coining the ‘Build Their Love for Cinema’ proposition. </a:t>
            </a:r>
          </a:p>
          <a:p>
            <a:pPr>
              <a:lnSpc>
                <a:spcPct val="100000"/>
              </a:lnSpc>
              <a:spcAft>
                <a:spcPts val="170"/>
              </a:spcAft>
            </a:pPr>
            <a:endParaRPr lang="en-GB" altLang="en-US" sz="1100" b="0" dirty="0">
              <a:solidFill>
                <a:schemeClr val="bg1"/>
              </a:solidFill>
              <a:latin typeface="Arial" pitchFamily="34" charset="0"/>
              <a:cs typeface="Arial" pitchFamily="34" charset="0"/>
            </a:endParaRPr>
          </a:p>
          <a:p>
            <a:pPr>
              <a:lnSpc>
                <a:spcPct val="100000"/>
              </a:lnSpc>
              <a:spcAft>
                <a:spcPts val="170"/>
              </a:spcAft>
            </a:pPr>
            <a:r>
              <a:rPr lang="en-GB" altLang="en-US" sz="1200" dirty="0">
                <a:solidFill>
                  <a:schemeClr val="accent2"/>
                </a:solidFill>
                <a:latin typeface="Arial" pitchFamily="34" charset="0"/>
                <a:cs typeface="Arial" pitchFamily="34" charset="0"/>
              </a:rPr>
              <a:t>PLAN</a:t>
            </a:r>
          </a:p>
          <a:p>
            <a:pPr>
              <a:lnSpc>
                <a:spcPct val="100000"/>
              </a:lnSpc>
              <a:spcAft>
                <a:spcPts val="170"/>
              </a:spcAft>
            </a:pPr>
            <a:endParaRPr lang="en-GB" altLang="en-US" sz="1100" dirty="0">
              <a:solidFill>
                <a:schemeClr val="accent2"/>
              </a:solidFill>
              <a:latin typeface="Arial" pitchFamily="34" charset="0"/>
              <a:cs typeface="Arial" pitchFamily="34" charset="0"/>
            </a:endParaRPr>
          </a:p>
          <a:p>
            <a:pPr>
              <a:lnSpc>
                <a:spcPct val="100000"/>
              </a:lnSpc>
              <a:spcAft>
                <a:spcPts val="170"/>
              </a:spcAft>
            </a:pPr>
            <a:r>
              <a:rPr lang="en-GB" altLang="en-US" sz="1100" b="0" dirty="0">
                <a:solidFill>
                  <a:schemeClr val="bg1"/>
                </a:solidFill>
                <a:latin typeface="Arial" pitchFamily="34" charset="0"/>
                <a:cs typeface="Arial" pitchFamily="34" charset="0"/>
              </a:rPr>
              <a:t>LEGO partnered with Picturehouse Cinemas and their Saturday Kids' Club, featuring hands-on LEGO City activations across nine Picturehouse cinemas – allowing kids to play with LEGO bricks for free before the screenings, take home samples, and create their own movie posters.  </a:t>
            </a:r>
          </a:p>
          <a:p>
            <a:pPr>
              <a:lnSpc>
                <a:spcPct val="100000"/>
              </a:lnSpc>
              <a:spcAft>
                <a:spcPts val="170"/>
              </a:spcAft>
            </a:pPr>
            <a:endParaRPr lang="en-GB" altLang="en-US" sz="1100" b="0" dirty="0">
              <a:solidFill>
                <a:schemeClr val="bg1"/>
              </a:solidFill>
              <a:latin typeface="Arial" pitchFamily="34" charset="0"/>
              <a:cs typeface="Arial" pitchFamily="34" charset="0"/>
            </a:endParaRPr>
          </a:p>
          <a:p>
            <a:pPr>
              <a:lnSpc>
                <a:spcPct val="100000"/>
              </a:lnSpc>
              <a:spcAft>
                <a:spcPts val="170"/>
              </a:spcAft>
            </a:pPr>
            <a:r>
              <a:rPr lang="en-GB" altLang="en-US" sz="1100" b="0" dirty="0">
                <a:solidFill>
                  <a:schemeClr val="bg1"/>
                </a:solidFill>
                <a:latin typeface="Arial" pitchFamily="34" charset="0"/>
                <a:cs typeface="Arial" pitchFamily="34" charset="0"/>
              </a:rPr>
              <a:t>In addition to the activation, LEGO ran a 30” ad in Picturehouse’s Family AGP, in addition to a bespoke 10” Kids Club ident that drove awareness of the partnership and further cemented the brand at the heart of family trips to the cinema. LEGO also had a huge presence across the Picturehouse website boosting awareness of the partnership and the activations taking place at their local cinemas. </a:t>
            </a:r>
          </a:p>
          <a:p>
            <a:pPr>
              <a:lnSpc>
                <a:spcPct val="100000"/>
              </a:lnSpc>
              <a:spcAft>
                <a:spcPts val="170"/>
              </a:spcAft>
            </a:pPr>
            <a:endParaRPr lang="en-GB" altLang="en-US" sz="1100" b="0" dirty="0">
              <a:solidFill>
                <a:schemeClr val="bg1"/>
              </a:solidFill>
              <a:latin typeface="Arial" pitchFamily="34" charset="0"/>
              <a:cs typeface="Arial" pitchFamily="34" charset="0"/>
            </a:endParaRPr>
          </a:p>
          <a:p>
            <a:pPr>
              <a:lnSpc>
                <a:spcPct val="100000"/>
              </a:lnSpc>
              <a:spcAft>
                <a:spcPts val="170"/>
              </a:spcAft>
            </a:pPr>
            <a:r>
              <a:rPr lang="en-GB" altLang="en-US" sz="1100" b="0" dirty="0">
                <a:solidFill>
                  <a:schemeClr val="bg1"/>
                </a:solidFill>
                <a:latin typeface="Arial" pitchFamily="34" charset="0"/>
                <a:cs typeface="Arial" pitchFamily="34" charset="0"/>
              </a:rPr>
              <a:t>LEGO also ran 8 monthly competitions giving fans the chance to win LEGO City bundles, to further drive product desirability and trial among families.</a:t>
            </a:r>
          </a:p>
          <a:p>
            <a:pPr>
              <a:lnSpc>
                <a:spcPts val="1800"/>
              </a:lnSpc>
            </a:pPr>
            <a:endParaRPr lang="en-GB" sz="1100" b="0" dirty="0">
              <a:solidFill>
                <a:schemeClr val="bg1"/>
              </a:solidFill>
            </a:endParaRPr>
          </a:p>
        </p:txBody>
      </p:sp>
      <p:pic>
        <p:nvPicPr>
          <p:cNvPr id="12" name="Picture 4">
            <a:extLst>
              <a:ext uri="{FF2B5EF4-FFF2-40B4-BE49-F238E27FC236}">
                <a16:creationId xmlns:a16="http://schemas.microsoft.com/office/drawing/2014/main" id="{738810FD-ED51-7F0A-059B-89E954364FA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5882" y="870260"/>
            <a:ext cx="3019008" cy="2244903"/>
          </a:xfrm>
          <a:prstGeom prst="rect">
            <a:avLst/>
          </a:prstGeom>
          <a:noFill/>
          <a:extLst>
            <a:ext uri="{909E8E84-426E-40DD-AFC4-6F175D3DCCD1}">
              <a14:hiddenFill xmlns:a14="http://schemas.microsoft.com/office/drawing/2010/main">
                <a:solidFill>
                  <a:srgbClr val="FFFFFF"/>
                </a:solidFill>
              </a14:hiddenFill>
            </a:ext>
          </a:extLst>
        </p:spPr>
      </p:pic>
      <p:sp>
        <p:nvSpPr>
          <p:cNvPr id="16" name="Content Placeholder 6">
            <a:extLst>
              <a:ext uri="{FF2B5EF4-FFF2-40B4-BE49-F238E27FC236}">
                <a16:creationId xmlns:a16="http://schemas.microsoft.com/office/drawing/2014/main" id="{9A0E04DF-48EF-0F4A-7745-A145548F322B}"/>
              </a:ext>
            </a:extLst>
          </p:cNvPr>
          <p:cNvSpPr txBox="1">
            <a:spLocks/>
          </p:cNvSpPr>
          <p:nvPr/>
        </p:nvSpPr>
        <p:spPr bwMode="gray">
          <a:xfrm>
            <a:off x="6887165" y="3452720"/>
            <a:ext cx="6131944" cy="3313840"/>
          </a:xfrm>
          <a:prstGeom prst="rect">
            <a:avLst/>
          </a:prstGeom>
        </p:spPr>
        <p:txBody>
          <a:bodyPr/>
          <a:lst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pPr>
              <a:lnSpc>
                <a:spcPct val="100000"/>
              </a:lnSpc>
            </a:pPr>
            <a:r>
              <a:rPr lang="en-GB" sz="1200" dirty="0">
                <a:solidFill>
                  <a:schemeClr val="accent2"/>
                </a:solidFill>
              </a:rPr>
              <a:t>RESULTS</a:t>
            </a:r>
          </a:p>
          <a:p>
            <a:pPr>
              <a:lnSpc>
                <a:spcPct val="100000"/>
              </a:lnSpc>
            </a:pPr>
            <a:endParaRPr lang="en-GB" sz="1100" b="0" dirty="0">
              <a:solidFill>
                <a:schemeClr val="bg1"/>
              </a:solidFill>
            </a:endParaRPr>
          </a:p>
          <a:p>
            <a:pPr>
              <a:lnSpc>
                <a:spcPct val="100000"/>
              </a:lnSpc>
            </a:pPr>
            <a:r>
              <a:rPr lang="en-GB" sz="1100" b="0" dirty="0">
                <a:solidFill>
                  <a:schemeClr val="bg1"/>
                </a:solidFill>
              </a:rPr>
              <a:t>In summary, the "Build Their Love for Cinema" campaign revitalised LEGO City, driving brand love and engagement among young audiences and their parents.  </a:t>
            </a:r>
          </a:p>
          <a:p>
            <a:pPr>
              <a:lnSpc>
                <a:spcPct val="100000"/>
              </a:lnSpc>
            </a:pPr>
            <a:endParaRPr lang="en-GB" sz="1100" dirty="0">
              <a:solidFill>
                <a:schemeClr val="accent2"/>
              </a:solidFill>
            </a:endParaRPr>
          </a:p>
          <a:p>
            <a:pPr>
              <a:lnSpc>
                <a:spcPct val="100000"/>
              </a:lnSpc>
            </a:pPr>
            <a:endParaRPr lang="en-GB" sz="1100" dirty="0">
              <a:solidFill>
                <a:schemeClr val="accent2"/>
              </a:solidFill>
            </a:endParaRPr>
          </a:p>
          <a:p>
            <a:pPr>
              <a:lnSpc>
                <a:spcPct val="100000"/>
              </a:lnSpc>
            </a:pPr>
            <a:r>
              <a:rPr lang="en-GB" sz="1100" dirty="0">
                <a:solidFill>
                  <a:schemeClr val="accent2"/>
                </a:solidFill>
              </a:rPr>
              <a:t>AWARENESS</a:t>
            </a:r>
          </a:p>
          <a:p>
            <a:pPr>
              <a:lnSpc>
                <a:spcPct val="100000"/>
              </a:lnSpc>
            </a:pPr>
            <a:r>
              <a:rPr lang="en-GB" sz="1100" b="0" dirty="0">
                <a:solidFill>
                  <a:schemeClr val="bg1"/>
                </a:solidFill>
              </a:rPr>
              <a:t>Increased +6% YOY to almost 70%, exceeding expectations.</a:t>
            </a:r>
            <a:endParaRPr lang="en-GB" sz="1100" b="0" dirty="0">
              <a:solidFill>
                <a:schemeClr val="bg1"/>
              </a:solidFill>
              <a:highlight>
                <a:srgbClr val="FFFF00"/>
              </a:highlight>
            </a:endParaRPr>
          </a:p>
          <a:p>
            <a:pPr>
              <a:lnSpc>
                <a:spcPct val="100000"/>
              </a:lnSpc>
            </a:pPr>
            <a:endParaRPr lang="en-GB" sz="1100" b="0" dirty="0">
              <a:solidFill>
                <a:schemeClr val="bg1"/>
              </a:solidFill>
            </a:endParaRPr>
          </a:p>
          <a:p>
            <a:pPr>
              <a:lnSpc>
                <a:spcPct val="100000"/>
              </a:lnSpc>
            </a:pPr>
            <a:endParaRPr lang="en-GB" sz="1100" b="0" dirty="0">
              <a:solidFill>
                <a:schemeClr val="bg1"/>
              </a:solidFill>
            </a:endParaRPr>
          </a:p>
          <a:p>
            <a:pPr>
              <a:lnSpc>
                <a:spcPct val="100000"/>
              </a:lnSpc>
            </a:pPr>
            <a:r>
              <a:rPr lang="en-GB" sz="1100" dirty="0">
                <a:solidFill>
                  <a:schemeClr val="accent2"/>
                </a:solidFill>
              </a:rPr>
              <a:t>SUCCESSFUL ACTIVATION </a:t>
            </a:r>
            <a:endParaRPr lang="en-GB" sz="1100" b="0" dirty="0">
              <a:solidFill>
                <a:schemeClr val="bg1"/>
              </a:solidFill>
            </a:endParaRPr>
          </a:p>
          <a:p>
            <a:pPr>
              <a:lnSpc>
                <a:spcPct val="100000"/>
              </a:lnSpc>
            </a:pPr>
            <a:r>
              <a:rPr lang="en-GB" sz="1100" b="0" dirty="0">
                <a:solidFill>
                  <a:schemeClr val="bg1"/>
                </a:solidFill>
              </a:rPr>
              <a:t>The LEGO City activations were also a success for Picturehouse Cinemas, with those cinemas hosting the activations seeing a +74% increase in Kids Club admissions. </a:t>
            </a:r>
          </a:p>
          <a:p>
            <a:pPr>
              <a:lnSpc>
                <a:spcPct val="100000"/>
              </a:lnSpc>
            </a:pPr>
            <a:endParaRPr lang="en-GB" sz="1100" b="0" dirty="0">
              <a:solidFill>
                <a:schemeClr val="bg1"/>
              </a:solidFill>
            </a:endParaRPr>
          </a:p>
          <a:p>
            <a:pPr>
              <a:lnSpc>
                <a:spcPct val="100000"/>
              </a:lnSpc>
            </a:pPr>
            <a:endParaRPr lang="en-GB" sz="1100" b="0" dirty="0">
              <a:solidFill>
                <a:schemeClr val="bg1"/>
              </a:solidFill>
            </a:endParaRPr>
          </a:p>
          <a:p>
            <a:pPr>
              <a:lnSpc>
                <a:spcPct val="100000"/>
              </a:lnSpc>
            </a:pPr>
            <a:r>
              <a:rPr lang="en-GB" sz="1100" dirty="0">
                <a:solidFill>
                  <a:schemeClr val="accent2"/>
                </a:solidFill>
              </a:rPr>
              <a:t>INCREASED PRODUCT SHARE </a:t>
            </a:r>
            <a:endParaRPr lang="en-GB" sz="1100" b="0" dirty="0">
              <a:solidFill>
                <a:schemeClr val="bg1"/>
              </a:solidFill>
            </a:endParaRPr>
          </a:p>
          <a:p>
            <a:pPr>
              <a:lnSpc>
                <a:spcPct val="100000"/>
              </a:lnSpc>
            </a:pPr>
            <a:r>
              <a:rPr lang="en-GB" sz="1100" b="0" dirty="0">
                <a:solidFill>
                  <a:schemeClr val="bg1"/>
                </a:solidFill>
              </a:rPr>
              <a:t>The active consumer share among boys aged 3-5 grew by +18%, surpassing LEGO’s goal and showcasing the effectiveness of the high impact and hands-on media strategy. </a:t>
            </a:r>
          </a:p>
          <a:p>
            <a:pPr>
              <a:lnSpc>
                <a:spcPct val="100000"/>
              </a:lnSpc>
            </a:pPr>
            <a:endParaRPr lang="en-GB" sz="1100" b="0" dirty="0">
              <a:solidFill>
                <a:schemeClr val="bg1"/>
              </a:solidFill>
            </a:endParaRPr>
          </a:p>
        </p:txBody>
      </p:sp>
      <p:sp>
        <p:nvSpPr>
          <p:cNvPr id="17" name="TextBox 16">
            <a:extLst>
              <a:ext uri="{FF2B5EF4-FFF2-40B4-BE49-F238E27FC236}">
                <a16:creationId xmlns:a16="http://schemas.microsoft.com/office/drawing/2014/main" id="{13A91CAA-25D2-70C4-15F6-FB81C38C18DF}"/>
              </a:ext>
            </a:extLst>
          </p:cNvPr>
          <p:cNvSpPr txBox="1"/>
          <p:nvPr/>
        </p:nvSpPr>
        <p:spPr>
          <a:xfrm rot="2118996">
            <a:off x="10621854" y="385106"/>
            <a:ext cx="3511913" cy="416442"/>
          </a:xfrm>
          <a:custGeom>
            <a:avLst/>
            <a:gdLst>
              <a:gd name="connsiteX0" fmla="*/ 0 w 3511913"/>
              <a:gd name="connsiteY0" fmla="*/ 0 h 415498"/>
              <a:gd name="connsiteX1" fmla="*/ 3511913 w 3511913"/>
              <a:gd name="connsiteY1" fmla="*/ 0 h 415498"/>
              <a:gd name="connsiteX2" fmla="*/ 3511913 w 3511913"/>
              <a:gd name="connsiteY2" fmla="*/ 415498 h 415498"/>
              <a:gd name="connsiteX3" fmla="*/ 0 w 3511913"/>
              <a:gd name="connsiteY3" fmla="*/ 415498 h 415498"/>
              <a:gd name="connsiteX4" fmla="*/ 0 w 3511913"/>
              <a:gd name="connsiteY4" fmla="*/ 0 h 415498"/>
              <a:gd name="connsiteX0" fmla="*/ 0 w 3511913"/>
              <a:gd name="connsiteY0" fmla="*/ 0 h 415498"/>
              <a:gd name="connsiteX1" fmla="*/ 3511913 w 3511913"/>
              <a:gd name="connsiteY1" fmla="*/ 0 h 415498"/>
              <a:gd name="connsiteX2" fmla="*/ 3511913 w 3511913"/>
              <a:gd name="connsiteY2" fmla="*/ 415498 h 415498"/>
              <a:gd name="connsiteX3" fmla="*/ 0 w 3511913"/>
              <a:gd name="connsiteY3" fmla="*/ 415498 h 415498"/>
              <a:gd name="connsiteX4" fmla="*/ 0 w 3511913"/>
              <a:gd name="connsiteY4" fmla="*/ 0 h 415498"/>
              <a:gd name="connsiteX0" fmla="*/ 0 w 3511913"/>
              <a:gd name="connsiteY0" fmla="*/ 0 h 415498"/>
              <a:gd name="connsiteX1" fmla="*/ 547573 w 3511913"/>
              <a:gd name="connsiteY1" fmla="*/ 279 h 415498"/>
              <a:gd name="connsiteX2" fmla="*/ 3511913 w 3511913"/>
              <a:gd name="connsiteY2" fmla="*/ 0 h 415498"/>
              <a:gd name="connsiteX3" fmla="*/ 3511913 w 3511913"/>
              <a:gd name="connsiteY3" fmla="*/ 415498 h 415498"/>
              <a:gd name="connsiteX4" fmla="*/ 0 w 3511913"/>
              <a:gd name="connsiteY4" fmla="*/ 415498 h 415498"/>
              <a:gd name="connsiteX5" fmla="*/ 0 w 3511913"/>
              <a:gd name="connsiteY5" fmla="*/ 0 h 415498"/>
              <a:gd name="connsiteX0" fmla="*/ 264507 w 3511913"/>
              <a:gd name="connsiteY0" fmla="*/ 225057 h 415498"/>
              <a:gd name="connsiteX1" fmla="*/ 547573 w 3511913"/>
              <a:gd name="connsiteY1" fmla="*/ 279 h 415498"/>
              <a:gd name="connsiteX2" fmla="*/ 3511913 w 3511913"/>
              <a:gd name="connsiteY2" fmla="*/ 0 h 415498"/>
              <a:gd name="connsiteX3" fmla="*/ 3511913 w 3511913"/>
              <a:gd name="connsiteY3" fmla="*/ 415498 h 415498"/>
              <a:gd name="connsiteX4" fmla="*/ 0 w 3511913"/>
              <a:gd name="connsiteY4" fmla="*/ 415498 h 415498"/>
              <a:gd name="connsiteX5" fmla="*/ 264507 w 3511913"/>
              <a:gd name="connsiteY5" fmla="*/ 225057 h 415498"/>
              <a:gd name="connsiteX0" fmla="*/ 264507 w 3511913"/>
              <a:gd name="connsiteY0" fmla="*/ 225057 h 415498"/>
              <a:gd name="connsiteX1" fmla="*/ 567733 w 3511913"/>
              <a:gd name="connsiteY1" fmla="*/ 12260 h 415498"/>
              <a:gd name="connsiteX2" fmla="*/ 3511913 w 3511913"/>
              <a:gd name="connsiteY2" fmla="*/ 0 h 415498"/>
              <a:gd name="connsiteX3" fmla="*/ 3511913 w 3511913"/>
              <a:gd name="connsiteY3" fmla="*/ 415498 h 415498"/>
              <a:gd name="connsiteX4" fmla="*/ 0 w 3511913"/>
              <a:gd name="connsiteY4" fmla="*/ 415498 h 415498"/>
              <a:gd name="connsiteX5" fmla="*/ 264507 w 3511913"/>
              <a:gd name="connsiteY5" fmla="*/ 225057 h 415498"/>
              <a:gd name="connsiteX0" fmla="*/ 264507 w 3511913"/>
              <a:gd name="connsiteY0" fmla="*/ 226001 h 416442"/>
              <a:gd name="connsiteX1" fmla="*/ 567733 w 3511913"/>
              <a:gd name="connsiteY1" fmla="*/ 13204 h 416442"/>
              <a:gd name="connsiteX2" fmla="*/ 3219874 w 3511913"/>
              <a:gd name="connsiteY2" fmla="*/ 0 h 416442"/>
              <a:gd name="connsiteX3" fmla="*/ 3511913 w 3511913"/>
              <a:gd name="connsiteY3" fmla="*/ 944 h 416442"/>
              <a:gd name="connsiteX4" fmla="*/ 3511913 w 3511913"/>
              <a:gd name="connsiteY4" fmla="*/ 416442 h 416442"/>
              <a:gd name="connsiteX5" fmla="*/ 0 w 3511913"/>
              <a:gd name="connsiteY5" fmla="*/ 416442 h 416442"/>
              <a:gd name="connsiteX6" fmla="*/ 264507 w 3511913"/>
              <a:gd name="connsiteY6" fmla="*/ 226001 h 416442"/>
              <a:gd name="connsiteX0" fmla="*/ 264507 w 3511913"/>
              <a:gd name="connsiteY0" fmla="*/ 226001 h 416442"/>
              <a:gd name="connsiteX1" fmla="*/ 567733 w 3511913"/>
              <a:gd name="connsiteY1" fmla="*/ 13204 h 416442"/>
              <a:gd name="connsiteX2" fmla="*/ 3219874 w 3511913"/>
              <a:gd name="connsiteY2" fmla="*/ 0 h 416442"/>
              <a:gd name="connsiteX3" fmla="*/ 3344899 w 3511913"/>
              <a:gd name="connsiteY3" fmla="*/ 168880 h 416442"/>
              <a:gd name="connsiteX4" fmla="*/ 3511913 w 3511913"/>
              <a:gd name="connsiteY4" fmla="*/ 416442 h 416442"/>
              <a:gd name="connsiteX5" fmla="*/ 0 w 3511913"/>
              <a:gd name="connsiteY5" fmla="*/ 416442 h 416442"/>
              <a:gd name="connsiteX6" fmla="*/ 264507 w 3511913"/>
              <a:gd name="connsiteY6" fmla="*/ 226001 h 416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11913" h="416442">
                <a:moveTo>
                  <a:pt x="264507" y="226001"/>
                </a:moveTo>
                <a:lnTo>
                  <a:pt x="567733" y="13204"/>
                </a:lnTo>
                <a:lnTo>
                  <a:pt x="3219874" y="0"/>
                </a:lnTo>
                <a:lnTo>
                  <a:pt x="3344899" y="168880"/>
                </a:lnTo>
                <a:lnTo>
                  <a:pt x="3511913" y="416442"/>
                </a:lnTo>
                <a:lnTo>
                  <a:pt x="0" y="416442"/>
                </a:lnTo>
                <a:lnTo>
                  <a:pt x="264507" y="226001"/>
                </a:lnTo>
                <a:close/>
              </a:path>
            </a:pathLst>
          </a:custGeom>
          <a:solidFill>
            <a:srgbClr val="990000"/>
          </a:solidFill>
          <a:ln>
            <a:noFill/>
          </a:ln>
        </p:spPr>
        <p:txBody>
          <a:bodyPr wrap="square" rtlCol="0">
            <a:spAutoFit/>
          </a:bodyPr>
          <a:lstStyle/>
          <a:p>
            <a:pPr algn="ctr"/>
            <a:r>
              <a:rPr lang="en-GB" sz="1050" b="1" dirty="0">
                <a:solidFill>
                  <a:srgbClr val="FFFFFF"/>
                </a:solidFill>
              </a:rPr>
              <a:t>DCM Awards Winner</a:t>
            </a:r>
          </a:p>
          <a:p>
            <a:pPr algn="ctr"/>
            <a:r>
              <a:rPr lang="en-GB" sz="1050" b="1" dirty="0">
                <a:solidFill>
                  <a:srgbClr val="FFFFFF"/>
                </a:solidFill>
              </a:rPr>
              <a:t>Best Use of Cinema (Small)</a:t>
            </a:r>
          </a:p>
        </p:txBody>
      </p:sp>
    </p:spTree>
    <p:extLst>
      <p:ext uri="{BB962C8B-B14F-4D97-AF65-F5344CB8AC3E}">
        <p14:creationId xmlns:p14="http://schemas.microsoft.com/office/powerpoint/2010/main" val="887131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ivider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_update 2020" id="{DE1FA5BA-E0EA-A047-B438-7CA636AAEDA8}" vid="{4B9F03D9-2B03-1B46-9E4E-AF5BDA70FAD6}"/>
    </a:ext>
  </a:extLst>
</a:theme>
</file>

<file path=ppt/theme/theme2.xml><?xml version="1.0" encoding="utf-8"?>
<a:theme xmlns:a="http://schemas.openxmlformats.org/drawingml/2006/main" name="Copy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_update 2020" id="{DE1FA5BA-E0EA-A047-B438-7CA636AAEDA8}" vid="{F42B4113-7D75-1742-BAD8-F2115512947F}"/>
    </a:ext>
  </a:extLst>
</a:theme>
</file>

<file path=ppt/theme/theme3.xml><?xml version="1.0" encoding="utf-8"?>
<a:theme xmlns:a="http://schemas.openxmlformats.org/drawingml/2006/main" name="2_Blank with title">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 id="{8BEE6B09-292A-A146-8F9D-1B76002E7790}" vid="{0B0B607F-089B-6844-A8D9-24E3A5F3413A}"/>
    </a:ext>
  </a:extLst>
</a:theme>
</file>

<file path=ppt/theme/theme4.xml><?xml version="1.0" encoding="utf-8"?>
<a:theme xmlns:a="http://schemas.openxmlformats.org/drawingml/2006/main" name="Image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resentation1" id="{42C837D2-D3C3-4997-BE8D-127FCF04FD19}" vid="{4AC01838-4122-4D60-892B-B5CDDD5C4FBC}"/>
    </a:ext>
  </a:extLst>
</a:theme>
</file>

<file path=ppt/theme/theme5.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179E9E3-37F6-48A1-9F8E-150B0F8195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4023</TotalTime>
  <Words>446</Words>
  <Application>Microsoft Office PowerPoint</Application>
  <PresentationFormat>Custom</PresentationFormat>
  <Paragraphs>43</Paragraphs>
  <Slides>1</Slides>
  <Notes>0</Notes>
  <HiddenSlides>0</HiddenSlides>
  <MMClips>0</MMClips>
  <ScaleCrop>false</ScaleCrop>
  <HeadingPairs>
    <vt:vector size="8" baseType="variant">
      <vt:variant>
        <vt:lpstr>Fonts Used</vt:lpstr>
      </vt:variant>
      <vt:variant>
        <vt:i4>4</vt:i4>
      </vt:variant>
      <vt:variant>
        <vt:lpstr>Theme</vt:lpstr>
      </vt:variant>
      <vt:variant>
        <vt:i4>4</vt:i4>
      </vt:variant>
      <vt:variant>
        <vt:lpstr>Embedded OLE Servers</vt:lpstr>
      </vt:variant>
      <vt:variant>
        <vt:i4>1</vt:i4>
      </vt:variant>
      <vt:variant>
        <vt:lpstr>Slide Titles</vt:lpstr>
      </vt:variant>
      <vt:variant>
        <vt:i4>1</vt:i4>
      </vt:variant>
    </vt:vector>
  </HeadingPairs>
  <TitlesOfParts>
    <vt:vector size="10" baseType="lpstr">
      <vt:lpstr>Arial</vt:lpstr>
      <vt:lpstr>Century Gothic</vt:lpstr>
      <vt:lpstr>Impact</vt:lpstr>
      <vt:lpstr>Wingdings</vt:lpstr>
      <vt:lpstr>Divider Slides</vt:lpstr>
      <vt:lpstr>Copy Slides</vt:lpstr>
      <vt:lpstr>2_Blank with title</vt:lpstr>
      <vt:lpstr>Image Slides</vt:lpstr>
      <vt:lpstr>think-cell Slide</vt:lpstr>
      <vt:lpstr>LEGO</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Tull</dc:creator>
  <cp:lastModifiedBy>Mia Blakeney</cp:lastModifiedBy>
  <cp:revision>137</cp:revision>
  <dcterms:created xsi:type="dcterms:W3CDTF">2022-06-22T15:38:41Z</dcterms:created>
  <dcterms:modified xsi:type="dcterms:W3CDTF">2024-12-05T12:16:48Z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TC034606149991</vt:lpwstr>
  </property>
</Properties>
</file>