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ags/tag1.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145704477" r:id="rId2"/>
    <p:sldId id="2145704473" r:id="rId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5314DA-7092-431F-8181-E6865D475951}" v="15" dt="2025-03-28T10:34:08.341"/>
    <p1510:client id="{BB6577B5-B756-4A95-C7EE-7CD5C3CB9594}" v="13" dt="2025-03-28T09:05:26.8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9" d="100"/>
          <a:sy n="59" d="100"/>
        </p:scale>
        <p:origin x="94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466899" y="3471829"/>
            <a:ext cx="11258204" cy="272343"/>
          </a:xfrm>
          <a:prstGeom prst="rect">
            <a:avLst/>
          </a:prstGeom>
          <a:ln>
            <a:noFill/>
          </a:ln>
        </p:spPr>
        <p:txBody>
          <a:bodyPr vert="horz" wrap="none" lIns="0" tIns="0" rIns="0" bIns="0" rtlCol="0" anchor="ctr">
            <a:noAutofit/>
          </a:bodyPr>
          <a:lstStyle>
            <a:lvl1pPr algn="ctr">
              <a:defRPr sz="2539"/>
            </a:lvl1pPr>
          </a:lstStyle>
          <a:p>
            <a:r>
              <a:rPr lang="en-US"/>
              <a:t>ENTER HEADER TEXT</a:t>
            </a:r>
          </a:p>
        </p:txBody>
      </p:sp>
      <p:sp>
        <p:nvSpPr>
          <p:cNvPr id="5" name="Text Placeholder 18"/>
          <p:cNvSpPr>
            <a:spLocks noGrp="1"/>
          </p:cNvSpPr>
          <p:nvPr>
            <p:ph type="body" sz="quarter" idx="12" hasCustomPrompt="1"/>
          </p:nvPr>
        </p:nvSpPr>
        <p:spPr>
          <a:xfrm>
            <a:off x="466899" y="4087968"/>
            <a:ext cx="11258204" cy="186289"/>
          </a:xfrm>
          <a:prstGeom prst="rect">
            <a:avLst/>
          </a:prstGeom>
        </p:spPr>
        <p:txBody>
          <a:bodyPr lIns="0" tIns="0" rIns="0" bIns="0"/>
          <a:lstStyle>
            <a:lvl1pPr algn="ctr">
              <a:defRPr sz="1088" b="1" baseline="0">
                <a:solidFill>
                  <a:schemeClr val="bg1"/>
                </a:solidFill>
              </a:defRPr>
            </a:lvl1pPr>
            <a:lvl2pPr>
              <a:defRPr sz="1088" b="0" baseline="0"/>
            </a:lvl2pPr>
          </a:lstStyle>
          <a:p>
            <a:pPr lvl="0"/>
            <a:r>
              <a:rPr lang="en-US"/>
              <a:t>Sub header (Arial, 14pt, Bold)</a:t>
            </a:r>
          </a:p>
        </p:txBody>
      </p:sp>
      <p:sp>
        <p:nvSpPr>
          <p:cNvPr id="6" name="Text Placeholder 21"/>
          <p:cNvSpPr>
            <a:spLocks noGrp="1"/>
          </p:cNvSpPr>
          <p:nvPr>
            <p:ph type="body" sz="quarter" idx="13" hasCustomPrompt="1"/>
          </p:nvPr>
        </p:nvSpPr>
        <p:spPr>
          <a:xfrm>
            <a:off x="466899" y="4600774"/>
            <a:ext cx="11258204" cy="1425857"/>
          </a:xfrm>
          <a:prstGeom prst="rect">
            <a:avLst/>
          </a:prstGeom>
        </p:spPr>
        <p:txBody>
          <a:bodyPr wrap="square" lIns="0" tIns="0" rIns="0" bIns="0" numCol="1" spcCol="0"/>
          <a:lstStyle>
            <a:lvl1pPr algn="ct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7" name="Picture Placeholder 4"/>
          <p:cNvSpPr>
            <a:spLocks noGrp="1"/>
          </p:cNvSpPr>
          <p:nvPr>
            <p:ph type="pic" sz="quarter" idx="10"/>
          </p:nvPr>
        </p:nvSpPr>
        <p:spPr>
          <a:xfrm>
            <a:off x="0" y="1"/>
            <a:ext cx="12192000" cy="3157417"/>
          </a:xfrm>
          <a:prstGeom prst="rect">
            <a:avLst/>
          </a:prstGeom>
          <a:solidFill>
            <a:schemeClr val="accent5"/>
          </a:solidFill>
        </p:spPr>
        <p:txBody>
          <a:bodyPr anchor="t" anchorCtr="0"/>
          <a:lstStyle>
            <a:lvl1pPr algn="ctr">
              <a:defRPr sz="1088"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r>
              <a:rPr lang="en-US"/>
              <a:t>Click here to add picture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Tree>
    <p:extLst>
      <p:ext uri="{BB962C8B-B14F-4D97-AF65-F5344CB8AC3E}">
        <p14:creationId xmlns:p14="http://schemas.microsoft.com/office/powerpoint/2010/main" val="670083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 Copy slide">
    <p:spTree>
      <p:nvGrpSpPr>
        <p:cNvPr id="1" name=""/>
        <p:cNvGrpSpPr/>
        <p:nvPr/>
      </p:nvGrpSpPr>
      <p:grpSpPr>
        <a:xfrm>
          <a:off x="0" y="0"/>
          <a:ext cx="0" cy="0"/>
          <a:chOff x="0" y="0"/>
          <a:chExt cx="0" cy="0"/>
        </a:xfrm>
      </p:grpSpPr>
      <p:sp>
        <p:nvSpPr>
          <p:cNvPr id="3" name="Picture Placeholder 4"/>
          <p:cNvSpPr>
            <a:spLocks noGrp="1"/>
          </p:cNvSpPr>
          <p:nvPr>
            <p:ph type="pic" sz="quarter" idx="10"/>
          </p:nvPr>
        </p:nvSpPr>
        <p:spPr>
          <a:xfrm>
            <a:off x="0" y="0"/>
            <a:ext cx="6095751" cy="6858000"/>
          </a:xfrm>
          <a:prstGeom prst="rect">
            <a:avLst/>
          </a:prstGeom>
          <a:solidFill>
            <a:schemeClr val="accent5"/>
          </a:solidFill>
        </p:spPr>
        <p:txBody>
          <a:bodyPr anchor="t" anchorCtr="0"/>
          <a:lstStyle>
            <a:lvl1pPr algn="ctr">
              <a:defRPr sz="1088"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r>
              <a:rPr lang="en-US"/>
              <a:t>Click here to add picture</a:t>
            </a:r>
          </a:p>
        </p:txBody>
      </p:sp>
      <p:sp>
        <p:nvSpPr>
          <p:cNvPr id="4" name="Title Placeholder 1"/>
          <p:cNvSpPr>
            <a:spLocks noGrp="1"/>
          </p:cNvSpPr>
          <p:nvPr>
            <p:ph type="title" hasCustomPrompt="1"/>
          </p:nvPr>
        </p:nvSpPr>
        <p:spPr bwMode="gray">
          <a:xfrm>
            <a:off x="6503876" y="212237"/>
            <a:ext cx="5450534" cy="272343"/>
          </a:xfrm>
          <a:prstGeom prst="rect">
            <a:avLst/>
          </a:prstGeom>
          <a:ln>
            <a:noFill/>
          </a:ln>
        </p:spPr>
        <p:txBody>
          <a:bodyPr vert="horz" wrap="none" lIns="0" tIns="0" rIns="0" bIns="0" rtlCol="0" anchor="ctr">
            <a:noAutofit/>
          </a:bodyPr>
          <a:lstStyle>
            <a:lvl1pPr>
              <a:defRPr sz="2539"/>
            </a:lvl1pPr>
          </a:lstStyle>
          <a:p>
            <a:r>
              <a:rPr lang="en-US"/>
              <a:t>ENTER HEADER TEXT</a:t>
            </a:r>
          </a:p>
        </p:txBody>
      </p:sp>
      <p:sp>
        <p:nvSpPr>
          <p:cNvPr id="6" name="Text Placeholder 18"/>
          <p:cNvSpPr>
            <a:spLocks noGrp="1"/>
          </p:cNvSpPr>
          <p:nvPr>
            <p:ph type="body" sz="quarter" idx="12" hasCustomPrompt="1"/>
          </p:nvPr>
        </p:nvSpPr>
        <p:spPr>
          <a:xfrm>
            <a:off x="6503876" y="820279"/>
            <a:ext cx="5450534"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a:t>Sub header (Arial, 12pt, Bold)</a:t>
            </a:r>
          </a:p>
        </p:txBody>
      </p:sp>
      <p:sp>
        <p:nvSpPr>
          <p:cNvPr id="7" name="Text Placeholder 21"/>
          <p:cNvSpPr>
            <a:spLocks noGrp="1"/>
          </p:cNvSpPr>
          <p:nvPr>
            <p:ph type="body" sz="quarter" idx="13" hasCustomPrompt="1"/>
          </p:nvPr>
        </p:nvSpPr>
        <p:spPr>
          <a:xfrm>
            <a:off x="6503876" y="1348810"/>
            <a:ext cx="5450982"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58444" y="6317610"/>
            <a:ext cx="1521331" cy="329789"/>
          </a:xfrm>
          <a:prstGeom prst="rect">
            <a:avLst/>
          </a:prstGeom>
        </p:spPr>
      </p:pic>
      <p:sp>
        <p:nvSpPr>
          <p:cNvPr id="10" name="Picture Placeholder 9"/>
          <p:cNvSpPr>
            <a:spLocks noGrp="1"/>
          </p:cNvSpPr>
          <p:nvPr>
            <p:ph type="pic" sz="quarter" idx="14"/>
          </p:nvPr>
        </p:nvSpPr>
        <p:spPr>
          <a:xfrm>
            <a:off x="6503875" y="4270272"/>
            <a:ext cx="2639005" cy="1750856"/>
          </a:xfrm>
          <a:prstGeom prst="rect">
            <a:avLst/>
          </a:prstGeom>
          <a:solidFill>
            <a:schemeClr val="accent5"/>
          </a:solidFill>
        </p:spPr>
        <p:txBody>
          <a:bodyPr/>
          <a:lstStyle>
            <a:lvl1pPr algn="ctr">
              <a:defRPr sz="1088" b="0" i="1" baseline="0">
                <a:solidFill>
                  <a:schemeClr val="accent6"/>
                </a:solidFill>
              </a:defRPr>
            </a:lvl1pPr>
          </a:lstStyle>
          <a:p>
            <a:endParaRPr lang="en-US"/>
          </a:p>
          <a:p>
            <a:endParaRPr lang="en-US"/>
          </a:p>
          <a:p>
            <a:r>
              <a:rPr lang="en-US"/>
              <a:t>Click here to add a picture</a:t>
            </a:r>
          </a:p>
        </p:txBody>
      </p:sp>
      <p:sp>
        <p:nvSpPr>
          <p:cNvPr id="11" name="Picture Placeholder 9"/>
          <p:cNvSpPr>
            <a:spLocks noGrp="1"/>
          </p:cNvSpPr>
          <p:nvPr>
            <p:ph type="pic" sz="quarter" idx="15"/>
          </p:nvPr>
        </p:nvSpPr>
        <p:spPr>
          <a:xfrm>
            <a:off x="9315405" y="4270272"/>
            <a:ext cx="2639005" cy="1750856"/>
          </a:xfrm>
          <a:prstGeom prst="rect">
            <a:avLst/>
          </a:prstGeom>
          <a:solidFill>
            <a:schemeClr val="accent5"/>
          </a:solidFill>
        </p:spPr>
        <p:txBody>
          <a:bodyPr/>
          <a:lstStyle>
            <a:lvl1pPr algn="ctr">
              <a:defRPr sz="1088" b="0" i="1">
                <a:solidFill>
                  <a:schemeClr val="accent6"/>
                </a:solidFill>
              </a:defRPr>
            </a:lvl1pPr>
          </a:lstStyle>
          <a:p>
            <a:endParaRPr lang="en-US"/>
          </a:p>
          <a:p>
            <a:endParaRPr lang="en-US"/>
          </a:p>
          <a:p>
            <a:r>
              <a:rPr lang="en-US"/>
              <a:t>Click here to add a picture</a:t>
            </a:r>
          </a:p>
        </p:txBody>
      </p:sp>
    </p:spTree>
    <p:extLst>
      <p:ext uri="{BB962C8B-B14F-4D97-AF65-F5344CB8AC3E}">
        <p14:creationId xmlns:p14="http://schemas.microsoft.com/office/powerpoint/2010/main" val="1988035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 Copy slid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6096249" y="0"/>
            <a:ext cx="6095751" cy="6858000"/>
          </a:xfrm>
          <a:prstGeom prst="rect">
            <a:avLst/>
          </a:prstGeom>
          <a:solidFill>
            <a:schemeClr val="accent5"/>
          </a:solidFill>
        </p:spPr>
        <p:txBody>
          <a:bodyPr anchor="t" anchorCtr="0"/>
          <a:lstStyle>
            <a:lvl1pPr algn="ctr">
              <a:defRPr sz="1088"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r>
              <a:rPr lang="en-US"/>
              <a:t>Click here to add picture</a:t>
            </a:r>
          </a:p>
        </p:txBody>
      </p:sp>
      <p:sp>
        <p:nvSpPr>
          <p:cNvPr id="6" name="Title Placeholder 1"/>
          <p:cNvSpPr>
            <a:spLocks noGrp="1"/>
          </p:cNvSpPr>
          <p:nvPr>
            <p:ph type="title" hasCustomPrompt="1"/>
          </p:nvPr>
        </p:nvSpPr>
        <p:spPr bwMode="gray">
          <a:xfrm>
            <a:off x="212225" y="212237"/>
            <a:ext cx="11258204" cy="272343"/>
          </a:xfrm>
          <a:prstGeom prst="rect">
            <a:avLst/>
          </a:prstGeom>
          <a:ln>
            <a:noFill/>
          </a:ln>
        </p:spPr>
        <p:txBody>
          <a:bodyPr vert="horz" wrap="none" lIns="0" tIns="0" rIns="0" bIns="0" rtlCol="0" anchor="ctr">
            <a:noAutofit/>
          </a:bodyPr>
          <a:lstStyle>
            <a:lvl1pPr>
              <a:defRPr sz="2539"/>
            </a:lvl1pPr>
          </a:lstStyle>
          <a:p>
            <a:r>
              <a:rPr lang="en-US"/>
              <a:t>ENTER HEADER TEXT</a:t>
            </a:r>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
        <p:nvSpPr>
          <p:cNvPr id="19" name="Text Placeholder 18"/>
          <p:cNvSpPr>
            <a:spLocks noGrp="1"/>
          </p:cNvSpPr>
          <p:nvPr>
            <p:ph type="body" sz="quarter" idx="12" hasCustomPrompt="1"/>
          </p:nvPr>
        </p:nvSpPr>
        <p:spPr>
          <a:xfrm>
            <a:off x="211647" y="820279"/>
            <a:ext cx="5450534"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a:t>Sub header (Arial, 12pt, Bold)</a:t>
            </a:r>
          </a:p>
        </p:txBody>
      </p:sp>
      <p:sp>
        <p:nvSpPr>
          <p:cNvPr id="22" name="Text Placeholder 21"/>
          <p:cNvSpPr>
            <a:spLocks noGrp="1"/>
          </p:cNvSpPr>
          <p:nvPr>
            <p:ph type="body" sz="quarter" idx="13" hasCustomPrompt="1"/>
          </p:nvPr>
        </p:nvSpPr>
        <p:spPr>
          <a:xfrm>
            <a:off x="211647" y="1348810"/>
            <a:ext cx="5450982"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Tree>
    <p:extLst>
      <p:ext uri="{BB962C8B-B14F-4D97-AF65-F5344CB8AC3E}">
        <p14:creationId xmlns:p14="http://schemas.microsoft.com/office/powerpoint/2010/main" val="1343618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 Copy slide">
    <p:spTree>
      <p:nvGrpSpPr>
        <p:cNvPr id="1" name=""/>
        <p:cNvGrpSpPr/>
        <p:nvPr/>
      </p:nvGrpSpPr>
      <p:grpSpPr>
        <a:xfrm>
          <a:off x="0" y="0"/>
          <a:ext cx="0" cy="0"/>
          <a:chOff x="0" y="0"/>
          <a:chExt cx="0" cy="0"/>
        </a:xfrm>
      </p:grpSpPr>
      <p:sp>
        <p:nvSpPr>
          <p:cNvPr id="21" name="Rectangle 20"/>
          <p:cNvSpPr/>
          <p:nvPr userDrawn="1"/>
        </p:nvSpPr>
        <p:spPr>
          <a:xfrm>
            <a:off x="0" y="0"/>
            <a:ext cx="12192000" cy="6858000"/>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a:solidFill>
                <a:schemeClr val="bg1"/>
              </a:solidFill>
            </a:endParaRPr>
          </a:p>
        </p:txBody>
      </p:sp>
      <p:sp>
        <p:nvSpPr>
          <p:cNvPr id="15" name="Picture Placeholder 4"/>
          <p:cNvSpPr>
            <a:spLocks noGrp="1"/>
          </p:cNvSpPr>
          <p:nvPr>
            <p:ph type="pic" sz="quarter" idx="10"/>
          </p:nvPr>
        </p:nvSpPr>
        <p:spPr>
          <a:xfrm>
            <a:off x="6096249" y="0"/>
            <a:ext cx="6095751" cy="6858000"/>
          </a:xfrm>
          <a:prstGeom prst="rect">
            <a:avLst/>
          </a:prstGeom>
          <a:solidFill>
            <a:schemeClr val="accent5"/>
          </a:solidFill>
        </p:spPr>
        <p:txBody>
          <a:bodyPr anchor="t" anchorCtr="0"/>
          <a:lstStyle>
            <a:lvl1pPr algn="ctr">
              <a:defRPr sz="1088"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r>
              <a:rPr lang="en-US"/>
              <a:t>Click here to add picture</a:t>
            </a:r>
          </a:p>
        </p:txBody>
      </p:sp>
      <p:sp>
        <p:nvSpPr>
          <p:cNvPr id="16" name="Title Placeholder 1"/>
          <p:cNvSpPr>
            <a:spLocks noGrp="1"/>
          </p:cNvSpPr>
          <p:nvPr>
            <p:ph type="title" hasCustomPrompt="1"/>
          </p:nvPr>
        </p:nvSpPr>
        <p:spPr bwMode="gray">
          <a:xfrm>
            <a:off x="212225" y="212237"/>
            <a:ext cx="11258204" cy="272343"/>
          </a:xfrm>
          <a:prstGeom prst="rect">
            <a:avLst/>
          </a:prstGeom>
          <a:ln>
            <a:noFill/>
          </a:ln>
        </p:spPr>
        <p:txBody>
          <a:bodyPr vert="horz" wrap="none" lIns="0" tIns="0" rIns="0" bIns="0" rtlCol="0" anchor="ctr">
            <a:noAutofit/>
          </a:bodyPr>
          <a:lstStyle>
            <a:lvl1pPr>
              <a:defRPr sz="2539">
                <a:solidFill>
                  <a:srgbClr val="FFFFFF"/>
                </a:solidFill>
              </a:defRPr>
            </a:lvl1pPr>
          </a:lstStyle>
          <a:p>
            <a:r>
              <a:rPr lang="en-US"/>
              <a:t>ENTER HEADER TEXT</a:t>
            </a:r>
          </a:p>
        </p:txBody>
      </p:sp>
      <p:sp>
        <p:nvSpPr>
          <p:cNvPr id="19" name="Text Placeholder 18"/>
          <p:cNvSpPr>
            <a:spLocks noGrp="1"/>
          </p:cNvSpPr>
          <p:nvPr>
            <p:ph type="body" sz="quarter" idx="12" hasCustomPrompt="1"/>
          </p:nvPr>
        </p:nvSpPr>
        <p:spPr>
          <a:xfrm>
            <a:off x="211647" y="820279"/>
            <a:ext cx="5450534"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a:t>Sub header (Arial, 12pt, Bold)</a:t>
            </a:r>
          </a:p>
        </p:txBody>
      </p:sp>
      <p:sp>
        <p:nvSpPr>
          <p:cNvPr id="20" name="Text Placeholder 21"/>
          <p:cNvSpPr>
            <a:spLocks noGrp="1"/>
          </p:cNvSpPr>
          <p:nvPr>
            <p:ph type="body" sz="quarter" idx="13" hasCustomPrompt="1"/>
          </p:nvPr>
        </p:nvSpPr>
        <p:spPr>
          <a:xfrm>
            <a:off x="211647" y="1348810"/>
            <a:ext cx="5450982"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225" y="6317075"/>
            <a:ext cx="1516258" cy="328689"/>
          </a:xfrm>
          <a:prstGeom prst="rect">
            <a:avLst/>
          </a:prstGeom>
        </p:spPr>
      </p:pic>
    </p:spTree>
    <p:extLst>
      <p:ext uri="{BB962C8B-B14F-4D97-AF65-F5344CB8AC3E}">
        <p14:creationId xmlns:p14="http://schemas.microsoft.com/office/powerpoint/2010/main" val="1377540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 Copy slide">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a:solidFill>
                <a:schemeClr val="bg1"/>
              </a:solidFill>
            </a:endParaRPr>
          </a:p>
        </p:txBody>
      </p:sp>
      <p:sp>
        <p:nvSpPr>
          <p:cNvPr id="4" name="Picture Placeholder 4"/>
          <p:cNvSpPr>
            <a:spLocks noGrp="1"/>
          </p:cNvSpPr>
          <p:nvPr>
            <p:ph type="pic" sz="quarter" idx="10"/>
          </p:nvPr>
        </p:nvSpPr>
        <p:spPr>
          <a:xfrm>
            <a:off x="6096249" y="0"/>
            <a:ext cx="6095751" cy="6858000"/>
          </a:xfrm>
          <a:prstGeom prst="rect">
            <a:avLst/>
          </a:prstGeom>
          <a:solidFill>
            <a:schemeClr val="accent5"/>
          </a:solidFill>
        </p:spPr>
        <p:txBody>
          <a:bodyPr anchor="t" anchorCtr="0"/>
          <a:lstStyle>
            <a:lvl1pPr algn="ctr">
              <a:defRPr sz="1088"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r>
              <a:rPr lang="en-US"/>
              <a:t>Click here to add picture</a:t>
            </a:r>
          </a:p>
        </p:txBody>
      </p:sp>
      <p:sp>
        <p:nvSpPr>
          <p:cNvPr id="5" name="Title Placeholder 1"/>
          <p:cNvSpPr>
            <a:spLocks noGrp="1"/>
          </p:cNvSpPr>
          <p:nvPr>
            <p:ph type="title" hasCustomPrompt="1"/>
          </p:nvPr>
        </p:nvSpPr>
        <p:spPr bwMode="gray">
          <a:xfrm>
            <a:off x="212225" y="212237"/>
            <a:ext cx="11258204" cy="272343"/>
          </a:xfrm>
          <a:prstGeom prst="rect">
            <a:avLst/>
          </a:prstGeom>
          <a:ln>
            <a:noFill/>
          </a:ln>
        </p:spPr>
        <p:txBody>
          <a:bodyPr vert="horz" wrap="none" lIns="0" tIns="0" rIns="0" bIns="0" rtlCol="0" anchor="ctr">
            <a:noAutofit/>
          </a:bodyPr>
          <a:lstStyle>
            <a:lvl1pPr>
              <a:defRPr sz="2539">
                <a:solidFill>
                  <a:srgbClr val="FFFFFF"/>
                </a:solidFill>
              </a:defRPr>
            </a:lvl1pPr>
          </a:lstStyle>
          <a:p>
            <a:r>
              <a:rPr lang="en-US"/>
              <a:t>ENTER HEADER TEXT</a:t>
            </a:r>
          </a:p>
        </p:txBody>
      </p:sp>
      <p:sp>
        <p:nvSpPr>
          <p:cNvPr id="7" name="Text Placeholder 18"/>
          <p:cNvSpPr>
            <a:spLocks noGrp="1"/>
          </p:cNvSpPr>
          <p:nvPr>
            <p:ph type="body" sz="quarter" idx="12" hasCustomPrompt="1"/>
          </p:nvPr>
        </p:nvSpPr>
        <p:spPr>
          <a:xfrm>
            <a:off x="211647" y="820279"/>
            <a:ext cx="5450534"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a:t>Sub header (Arial, 12pt, Bold)</a:t>
            </a:r>
          </a:p>
        </p:txBody>
      </p:sp>
      <p:sp>
        <p:nvSpPr>
          <p:cNvPr id="8" name="Text Placeholder 21"/>
          <p:cNvSpPr>
            <a:spLocks noGrp="1"/>
          </p:cNvSpPr>
          <p:nvPr>
            <p:ph type="body" sz="quarter" idx="13" hasCustomPrompt="1"/>
          </p:nvPr>
        </p:nvSpPr>
        <p:spPr>
          <a:xfrm>
            <a:off x="211647" y="1348810"/>
            <a:ext cx="5450982"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225" y="6317075"/>
            <a:ext cx="1516258" cy="328689"/>
          </a:xfrm>
          <a:prstGeom prst="rect">
            <a:avLst/>
          </a:prstGeom>
        </p:spPr>
      </p:pic>
    </p:spTree>
    <p:extLst>
      <p:ext uri="{BB962C8B-B14F-4D97-AF65-F5344CB8AC3E}">
        <p14:creationId xmlns:p14="http://schemas.microsoft.com/office/powerpoint/2010/main" val="839982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 Copy slide">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a:solidFill>
                <a:schemeClr val="bg1"/>
              </a:solidFill>
            </a:endParaRPr>
          </a:p>
        </p:txBody>
      </p:sp>
      <p:sp>
        <p:nvSpPr>
          <p:cNvPr id="4" name="Picture Placeholder 4"/>
          <p:cNvSpPr>
            <a:spLocks noGrp="1"/>
          </p:cNvSpPr>
          <p:nvPr>
            <p:ph type="pic" sz="quarter" idx="10"/>
          </p:nvPr>
        </p:nvSpPr>
        <p:spPr>
          <a:xfrm>
            <a:off x="6096249" y="0"/>
            <a:ext cx="6095751" cy="6858000"/>
          </a:xfrm>
          <a:prstGeom prst="rect">
            <a:avLst/>
          </a:prstGeom>
          <a:solidFill>
            <a:schemeClr val="accent5"/>
          </a:solidFill>
        </p:spPr>
        <p:txBody>
          <a:bodyPr anchor="t" anchorCtr="0"/>
          <a:lstStyle>
            <a:lvl1pPr algn="ctr">
              <a:defRPr sz="1088"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r>
              <a:rPr lang="en-US"/>
              <a:t>Click here to add picture</a:t>
            </a:r>
          </a:p>
        </p:txBody>
      </p:sp>
      <p:sp>
        <p:nvSpPr>
          <p:cNvPr id="5" name="Title Placeholder 1"/>
          <p:cNvSpPr>
            <a:spLocks noGrp="1"/>
          </p:cNvSpPr>
          <p:nvPr>
            <p:ph type="title" hasCustomPrompt="1"/>
          </p:nvPr>
        </p:nvSpPr>
        <p:spPr bwMode="gray">
          <a:xfrm>
            <a:off x="212225" y="212237"/>
            <a:ext cx="11258204" cy="272343"/>
          </a:xfrm>
          <a:prstGeom prst="rect">
            <a:avLst/>
          </a:prstGeom>
          <a:ln>
            <a:noFill/>
          </a:ln>
        </p:spPr>
        <p:txBody>
          <a:bodyPr vert="horz" wrap="none" lIns="0" tIns="0" rIns="0" bIns="0" rtlCol="0" anchor="ctr">
            <a:noAutofit/>
          </a:bodyPr>
          <a:lstStyle>
            <a:lvl1pPr>
              <a:defRPr sz="2539">
                <a:solidFill>
                  <a:srgbClr val="FFFFFF"/>
                </a:solidFill>
              </a:defRPr>
            </a:lvl1pPr>
          </a:lstStyle>
          <a:p>
            <a:r>
              <a:rPr lang="en-US"/>
              <a:t>ENTER HEADER TEXT</a:t>
            </a:r>
          </a:p>
        </p:txBody>
      </p:sp>
      <p:sp>
        <p:nvSpPr>
          <p:cNvPr id="7" name="Text Placeholder 18"/>
          <p:cNvSpPr>
            <a:spLocks noGrp="1"/>
          </p:cNvSpPr>
          <p:nvPr>
            <p:ph type="body" sz="quarter" idx="12" hasCustomPrompt="1"/>
          </p:nvPr>
        </p:nvSpPr>
        <p:spPr>
          <a:xfrm>
            <a:off x="211647" y="820279"/>
            <a:ext cx="5450534"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a:t>Sub header (Arial, 12pt, Bold)</a:t>
            </a:r>
          </a:p>
        </p:txBody>
      </p:sp>
      <p:sp>
        <p:nvSpPr>
          <p:cNvPr id="8" name="Text Placeholder 21"/>
          <p:cNvSpPr>
            <a:spLocks noGrp="1"/>
          </p:cNvSpPr>
          <p:nvPr>
            <p:ph type="body" sz="quarter" idx="13" hasCustomPrompt="1"/>
          </p:nvPr>
        </p:nvSpPr>
        <p:spPr>
          <a:xfrm>
            <a:off x="211647" y="1348810"/>
            <a:ext cx="5450982"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225" y="6317075"/>
            <a:ext cx="1516258" cy="328689"/>
          </a:xfrm>
          <a:prstGeom prst="rect">
            <a:avLst/>
          </a:prstGeom>
        </p:spPr>
      </p:pic>
    </p:spTree>
    <p:extLst>
      <p:ext uri="{BB962C8B-B14F-4D97-AF65-F5344CB8AC3E}">
        <p14:creationId xmlns:p14="http://schemas.microsoft.com/office/powerpoint/2010/main" val="3051649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 Copy slide">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a:solidFill>
                <a:schemeClr val="bg1"/>
              </a:solidFill>
            </a:endParaRPr>
          </a:p>
        </p:txBody>
      </p:sp>
      <p:sp>
        <p:nvSpPr>
          <p:cNvPr id="4" name="Picture Placeholder 4"/>
          <p:cNvSpPr>
            <a:spLocks noGrp="1"/>
          </p:cNvSpPr>
          <p:nvPr>
            <p:ph type="pic" sz="quarter" idx="10"/>
          </p:nvPr>
        </p:nvSpPr>
        <p:spPr>
          <a:xfrm>
            <a:off x="6096249" y="0"/>
            <a:ext cx="6095751" cy="6858000"/>
          </a:xfrm>
          <a:prstGeom prst="rect">
            <a:avLst/>
          </a:prstGeom>
          <a:solidFill>
            <a:schemeClr val="accent5"/>
          </a:solidFill>
        </p:spPr>
        <p:txBody>
          <a:bodyPr anchor="t" anchorCtr="0"/>
          <a:lstStyle>
            <a:lvl1pPr algn="ctr">
              <a:defRPr sz="1088"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r>
              <a:rPr lang="en-US"/>
              <a:t>Click here to add picture</a:t>
            </a:r>
          </a:p>
        </p:txBody>
      </p:sp>
      <p:sp>
        <p:nvSpPr>
          <p:cNvPr id="5" name="Title Placeholder 1"/>
          <p:cNvSpPr>
            <a:spLocks noGrp="1"/>
          </p:cNvSpPr>
          <p:nvPr>
            <p:ph type="title" hasCustomPrompt="1"/>
          </p:nvPr>
        </p:nvSpPr>
        <p:spPr bwMode="gray">
          <a:xfrm>
            <a:off x="212225" y="212237"/>
            <a:ext cx="11258204" cy="272343"/>
          </a:xfrm>
          <a:prstGeom prst="rect">
            <a:avLst/>
          </a:prstGeom>
          <a:ln>
            <a:noFill/>
          </a:ln>
        </p:spPr>
        <p:txBody>
          <a:bodyPr vert="horz" wrap="none" lIns="0" tIns="0" rIns="0" bIns="0" rtlCol="0" anchor="ctr">
            <a:noAutofit/>
          </a:bodyPr>
          <a:lstStyle>
            <a:lvl1pPr>
              <a:defRPr sz="2539">
                <a:solidFill>
                  <a:srgbClr val="FFFFFF"/>
                </a:solidFill>
              </a:defRPr>
            </a:lvl1pPr>
          </a:lstStyle>
          <a:p>
            <a:r>
              <a:rPr lang="en-US"/>
              <a:t>ENTER HEADER TEXT</a:t>
            </a:r>
          </a:p>
        </p:txBody>
      </p:sp>
      <p:sp>
        <p:nvSpPr>
          <p:cNvPr id="7" name="Text Placeholder 18"/>
          <p:cNvSpPr>
            <a:spLocks noGrp="1"/>
          </p:cNvSpPr>
          <p:nvPr>
            <p:ph type="body" sz="quarter" idx="12" hasCustomPrompt="1"/>
          </p:nvPr>
        </p:nvSpPr>
        <p:spPr>
          <a:xfrm>
            <a:off x="211647" y="820279"/>
            <a:ext cx="5450534"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a:t>Sub header (Arial, 12pt, Bold)</a:t>
            </a:r>
          </a:p>
        </p:txBody>
      </p:sp>
      <p:sp>
        <p:nvSpPr>
          <p:cNvPr id="8" name="Text Placeholder 21"/>
          <p:cNvSpPr>
            <a:spLocks noGrp="1"/>
          </p:cNvSpPr>
          <p:nvPr>
            <p:ph type="body" sz="quarter" idx="13" hasCustomPrompt="1"/>
          </p:nvPr>
        </p:nvSpPr>
        <p:spPr>
          <a:xfrm>
            <a:off x="211647" y="1348810"/>
            <a:ext cx="5450982"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225" y="6317075"/>
            <a:ext cx="1516258" cy="328689"/>
          </a:xfrm>
          <a:prstGeom prst="rect">
            <a:avLst/>
          </a:prstGeom>
        </p:spPr>
      </p:pic>
    </p:spTree>
    <p:extLst>
      <p:ext uri="{BB962C8B-B14F-4D97-AF65-F5344CB8AC3E}">
        <p14:creationId xmlns:p14="http://schemas.microsoft.com/office/powerpoint/2010/main" val="2742961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 Copy slide">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accent5"/>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a:solidFill>
                <a:schemeClr val="bg1"/>
              </a:solidFill>
            </a:endParaRPr>
          </a:p>
        </p:txBody>
      </p:sp>
      <p:sp>
        <p:nvSpPr>
          <p:cNvPr id="4" name="Picture Placeholder 4"/>
          <p:cNvSpPr>
            <a:spLocks noGrp="1"/>
          </p:cNvSpPr>
          <p:nvPr>
            <p:ph type="pic" sz="quarter" idx="10"/>
          </p:nvPr>
        </p:nvSpPr>
        <p:spPr>
          <a:xfrm>
            <a:off x="6096249" y="0"/>
            <a:ext cx="6095751" cy="6858000"/>
          </a:xfrm>
          <a:prstGeom prst="rect">
            <a:avLst/>
          </a:prstGeom>
          <a:solidFill>
            <a:schemeClr val="accent6"/>
          </a:solidFill>
        </p:spPr>
        <p:txBody>
          <a:bodyPr anchor="t" anchorCtr="0"/>
          <a:lstStyle>
            <a:lvl1pPr algn="ctr">
              <a:defRPr sz="1088" b="0" i="1" baseline="0">
                <a:solidFill>
                  <a:schemeClr val="accent5"/>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r>
              <a:rPr lang="en-US"/>
              <a:t>Click here to add picture</a:t>
            </a:r>
          </a:p>
        </p:txBody>
      </p:sp>
      <p:sp>
        <p:nvSpPr>
          <p:cNvPr id="5" name="Title Placeholder 1"/>
          <p:cNvSpPr>
            <a:spLocks noGrp="1"/>
          </p:cNvSpPr>
          <p:nvPr>
            <p:ph type="title" hasCustomPrompt="1"/>
          </p:nvPr>
        </p:nvSpPr>
        <p:spPr bwMode="gray">
          <a:xfrm>
            <a:off x="212225" y="212237"/>
            <a:ext cx="11258204" cy="272343"/>
          </a:xfrm>
          <a:prstGeom prst="rect">
            <a:avLst/>
          </a:prstGeom>
          <a:ln>
            <a:noFill/>
          </a:ln>
        </p:spPr>
        <p:txBody>
          <a:bodyPr vert="horz" wrap="none" lIns="0" tIns="0" rIns="0" bIns="0" rtlCol="0" anchor="ctr">
            <a:noAutofit/>
          </a:bodyPr>
          <a:lstStyle>
            <a:lvl1pPr>
              <a:defRPr sz="2539">
                <a:solidFill>
                  <a:schemeClr val="bg1"/>
                </a:solidFill>
              </a:defRPr>
            </a:lvl1pPr>
          </a:lstStyle>
          <a:p>
            <a:r>
              <a:rPr lang="en-US"/>
              <a:t>ENTER HEADER TEXT</a:t>
            </a:r>
          </a:p>
        </p:txBody>
      </p:sp>
      <p:sp>
        <p:nvSpPr>
          <p:cNvPr id="7" name="Text Placeholder 18"/>
          <p:cNvSpPr>
            <a:spLocks noGrp="1"/>
          </p:cNvSpPr>
          <p:nvPr>
            <p:ph type="body" sz="quarter" idx="12" hasCustomPrompt="1"/>
          </p:nvPr>
        </p:nvSpPr>
        <p:spPr>
          <a:xfrm>
            <a:off x="211647" y="820279"/>
            <a:ext cx="5450534"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a:t>Sub header (Arial, 12pt, Bold)</a:t>
            </a:r>
          </a:p>
        </p:txBody>
      </p:sp>
      <p:sp>
        <p:nvSpPr>
          <p:cNvPr id="8" name="Text Placeholder 21"/>
          <p:cNvSpPr>
            <a:spLocks noGrp="1"/>
          </p:cNvSpPr>
          <p:nvPr>
            <p:ph type="body" sz="quarter" idx="13" hasCustomPrompt="1"/>
          </p:nvPr>
        </p:nvSpPr>
        <p:spPr>
          <a:xfrm>
            <a:off x="211647" y="1348810"/>
            <a:ext cx="5450982"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225" y="6317075"/>
            <a:ext cx="1516258" cy="328689"/>
          </a:xfrm>
          <a:prstGeom prst="rect">
            <a:avLst/>
          </a:prstGeom>
        </p:spPr>
      </p:pic>
    </p:spTree>
    <p:extLst>
      <p:ext uri="{BB962C8B-B14F-4D97-AF65-F5344CB8AC3E}">
        <p14:creationId xmlns:p14="http://schemas.microsoft.com/office/powerpoint/2010/main" val="1761391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7. Copy slide">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6096249" y="0"/>
            <a:ext cx="6095751" cy="3426308"/>
          </a:xfrm>
          <a:prstGeom prst="rect">
            <a:avLst/>
          </a:prstGeom>
          <a:solidFill>
            <a:schemeClr val="accent5"/>
          </a:solidFill>
        </p:spPr>
        <p:txBody>
          <a:bodyPr/>
          <a:lstStyle>
            <a:lvl1pPr algn="ctr">
              <a:defRPr sz="1088" b="0" i="1" baseline="0">
                <a:solidFill>
                  <a:schemeClr val="accent6"/>
                </a:solidFill>
              </a:defRPr>
            </a:lvl1pPr>
          </a:lstStyle>
          <a:p>
            <a:endParaRPr lang="en-US" sz="1088" i="1"/>
          </a:p>
          <a:p>
            <a:endParaRPr lang="en-US" sz="1088" i="1"/>
          </a:p>
          <a:p>
            <a:endParaRPr lang="en-US" sz="1088" i="1"/>
          </a:p>
          <a:p>
            <a:endParaRPr lang="en-US" sz="1088" i="1"/>
          </a:p>
          <a:p>
            <a:endParaRPr lang="en-US" sz="1088" i="1"/>
          </a:p>
          <a:p>
            <a:endParaRPr lang="en-US" sz="1088" i="1"/>
          </a:p>
          <a:p>
            <a:endParaRPr lang="en-US" sz="1088" i="1"/>
          </a:p>
          <a:p>
            <a:r>
              <a:rPr lang="en-US" sz="1088" i="1"/>
              <a:t>Click here to add picture</a:t>
            </a:r>
            <a:endParaRPr lang="en-US"/>
          </a:p>
        </p:txBody>
      </p:sp>
      <p:sp>
        <p:nvSpPr>
          <p:cNvPr id="7" name="Picture Placeholder 5"/>
          <p:cNvSpPr>
            <a:spLocks noGrp="1"/>
          </p:cNvSpPr>
          <p:nvPr>
            <p:ph type="pic" sz="quarter" idx="11"/>
          </p:nvPr>
        </p:nvSpPr>
        <p:spPr>
          <a:xfrm>
            <a:off x="499" y="3426308"/>
            <a:ext cx="6095751" cy="3426308"/>
          </a:xfrm>
          <a:prstGeom prst="rect">
            <a:avLst/>
          </a:prstGeom>
          <a:solidFill>
            <a:schemeClr val="accent5"/>
          </a:solidFill>
        </p:spPr>
        <p:txBody>
          <a:bodyPr/>
          <a:lstStyle>
            <a:lvl1pPr algn="ctr">
              <a:defRPr sz="1088" b="0" i="1" baseline="0">
                <a:solidFill>
                  <a:schemeClr val="accent6"/>
                </a:solidFill>
              </a:defRPr>
            </a:lvl1pPr>
          </a:lstStyle>
          <a:p>
            <a:endParaRPr lang="en-US" sz="1088" i="1"/>
          </a:p>
          <a:p>
            <a:endParaRPr lang="en-US" sz="1088" i="1"/>
          </a:p>
          <a:p>
            <a:endParaRPr lang="en-US" sz="1088" i="1"/>
          </a:p>
          <a:p>
            <a:endParaRPr lang="en-US" sz="1088" i="1"/>
          </a:p>
          <a:p>
            <a:endParaRPr lang="en-US" sz="1088" i="1"/>
          </a:p>
          <a:p>
            <a:endParaRPr lang="en-US" sz="1088" i="1"/>
          </a:p>
          <a:p>
            <a:endParaRPr lang="en-US" sz="1088" i="1"/>
          </a:p>
          <a:p>
            <a:r>
              <a:rPr lang="en-US" sz="1088" i="1"/>
              <a:t>Click here to add picture</a:t>
            </a:r>
            <a:endParaRPr lang="en-US"/>
          </a:p>
        </p:txBody>
      </p:sp>
      <p:sp>
        <p:nvSpPr>
          <p:cNvPr id="9" name="Title Placeholder 1"/>
          <p:cNvSpPr>
            <a:spLocks noGrp="1"/>
          </p:cNvSpPr>
          <p:nvPr>
            <p:ph type="title" hasCustomPrompt="1"/>
          </p:nvPr>
        </p:nvSpPr>
        <p:spPr bwMode="gray">
          <a:xfrm>
            <a:off x="1036395" y="1142516"/>
            <a:ext cx="4009538" cy="272343"/>
          </a:xfrm>
          <a:prstGeom prst="rect">
            <a:avLst/>
          </a:prstGeom>
          <a:ln>
            <a:noFill/>
          </a:ln>
        </p:spPr>
        <p:txBody>
          <a:bodyPr vert="horz" wrap="none" lIns="0" tIns="0" rIns="0" bIns="0" rtlCol="0" anchor="ctr">
            <a:noAutofit/>
          </a:bodyPr>
          <a:lstStyle>
            <a:lvl1pPr algn="ctr">
              <a:defRPr sz="2539"/>
            </a:lvl1pPr>
          </a:lstStyle>
          <a:p>
            <a:r>
              <a:rPr lang="en-US"/>
              <a:t>ENTER HEADER TEXT</a:t>
            </a:r>
          </a:p>
        </p:txBody>
      </p:sp>
      <p:sp>
        <p:nvSpPr>
          <p:cNvPr id="11" name="Text Placeholder 18"/>
          <p:cNvSpPr>
            <a:spLocks noGrp="1"/>
          </p:cNvSpPr>
          <p:nvPr>
            <p:ph type="body" sz="quarter" idx="12" hasCustomPrompt="1"/>
          </p:nvPr>
        </p:nvSpPr>
        <p:spPr>
          <a:xfrm>
            <a:off x="1036395" y="1758655"/>
            <a:ext cx="4009538" cy="185033"/>
          </a:xfrm>
          <a:prstGeom prst="rect">
            <a:avLst/>
          </a:prstGeom>
        </p:spPr>
        <p:txBody>
          <a:bodyPr lIns="0" tIns="0" rIns="0" bIns="0"/>
          <a:lstStyle>
            <a:lvl1pPr algn="ctr">
              <a:defRPr sz="1088" b="1" baseline="0">
                <a:solidFill>
                  <a:schemeClr val="bg1"/>
                </a:solidFill>
              </a:defRPr>
            </a:lvl1pPr>
            <a:lvl2pPr>
              <a:defRPr sz="1088" b="0" baseline="0"/>
            </a:lvl2pPr>
          </a:lstStyle>
          <a:p>
            <a:pPr lvl="0"/>
            <a:r>
              <a:rPr lang="en-US"/>
              <a:t>Sub header (Arial, 14pt, Bold)</a:t>
            </a:r>
          </a:p>
        </p:txBody>
      </p:sp>
      <p:sp>
        <p:nvSpPr>
          <p:cNvPr id="12" name="Text Placeholder 21"/>
          <p:cNvSpPr>
            <a:spLocks noGrp="1"/>
          </p:cNvSpPr>
          <p:nvPr>
            <p:ph type="body" sz="quarter" idx="13" hasCustomPrompt="1"/>
          </p:nvPr>
        </p:nvSpPr>
        <p:spPr>
          <a:xfrm>
            <a:off x="1036395" y="2106946"/>
            <a:ext cx="4009538" cy="653609"/>
          </a:xfrm>
          <a:prstGeom prst="rect">
            <a:avLst/>
          </a:prstGeom>
        </p:spPr>
        <p:txBody>
          <a:bodyPr wrap="square" lIns="0" tIns="0" rIns="0" bIns="0" numCol="1" spcCol="0"/>
          <a:lstStyle>
            <a:lvl1pPr algn="ct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20" name="Title Placeholder 1"/>
          <p:cNvSpPr txBox="1">
            <a:spLocks/>
          </p:cNvSpPr>
          <p:nvPr userDrawn="1"/>
        </p:nvSpPr>
        <p:spPr bwMode="gray">
          <a:xfrm>
            <a:off x="7132146" y="4568823"/>
            <a:ext cx="4009538" cy="272343"/>
          </a:xfrm>
          <a:prstGeom prst="rect">
            <a:avLst/>
          </a:prstGeom>
          <a:ln>
            <a:noFill/>
          </a:ln>
        </p:spPr>
        <p:txBody>
          <a:bodyPr vert="horz" wrap="none" lIns="0" tIns="0" rIns="0" bIns="0" rtlCol="0" anchor="ctr">
            <a:noAutofit/>
          </a:bodyPr>
          <a:lstStyle>
            <a:lvl1pPr algn="ctr"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a:lstStyle>
          <a:p>
            <a:r>
              <a:rPr lang="en-US" sz="2539"/>
              <a:t>ENTER HEADER TEXT</a:t>
            </a:r>
          </a:p>
        </p:txBody>
      </p:sp>
      <p:sp>
        <p:nvSpPr>
          <p:cNvPr id="22" name="Text Placeholder 18"/>
          <p:cNvSpPr>
            <a:spLocks noGrp="1"/>
          </p:cNvSpPr>
          <p:nvPr>
            <p:ph type="body" sz="quarter" idx="14" hasCustomPrompt="1"/>
          </p:nvPr>
        </p:nvSpPr>
        <p:spPr>
          <a:xfrm>
            <a:off x="7132146" y="5184962"/>
            <a:ext cx="4009538" cy="185033"/>
          </a:xfrm>
          <a:prstGeom prst="rect">
            <a:avLst/>
          </a:prstGeom>
        </p:spPr>
        <p:txBody>
          <a:bodyPr lIns="0" tIns="0" rIns="0" bIns="0"/>
          <a:lstStyle>
            <a:lvl1pPr algn="ctr">
              <a:defRPr sz="1088" b="1" baseline="0">
                <a:solidFill>
                  <a:schemeClr val="bg1"/>
                </a:solidFill>
              </a:defRPr>
            </a:lvl1pPr>
            <a:lvl2pPr>
              <a:defRPr sz="1088" b="0" baseline="0"/>
            </a:lvl2pPr>
          </a:lstStyle>
          <a:p>
            <a:pPr lvl="0"/>
            <a:r>
              <a:rPr lang="en-US"/>
              <a:t>Sub header (Arial, 14pt, Bold)</a:t>
            </a:r>
          </a:p>
        </p:txBody>
      </p:sp>
      <p:sp>
        <p:nvSpPr>
          <p:cNvPr id="23" name="Text Placeholder 21"/>
          <p:cNvSpPr>
            <a:spLocks noGrp="1"/>
          </p:cNvSpPr>
          <p:nvPr>
            <p:ph type="body" sz="quarter" idx="15" hasCustomPrompt="1"/>
          </p:nvPr>
        </p:nvSpPr>
        <p:spPr>
          <a:xfrm>
            <a:off x="7132146" y="5533254"/>
            <a:ext cx="4009538" cy="653609"/>
          </a:xfrm>
          <a:prstGeom prst="rect">
            <a:avLst/>
          </a:prstGeom>
        </p:spPr>
        <p:txBody>
          <a:bodyPr wrap="square" lIns="0" tIns="0" rIns="0" bIns="0" numCol="1" spcCol="0"/>
          <a:lstStyle>
            <a:lvl1pPr algn="ct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Tree>
    <p:extLst>
      <p:ext uri="{BB962C8B-B14F-4D97-AF65-F5344CB8AC3E}">
        <p14:creationId xmlns:p14="http://schemas.microsoft.com/office/powerpoint/2010/main" val="3723040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8. Copy slide">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bwMode="gray">
          <a:xfrm>
            <a:off x="7132146" y="1142516"/>
            <a:ext cx="4009538" cy="272343"/>
          </a:xfrm>
          <a:prstGeom prst="rect">
            <a:avLst/>
          </a:prstGeom>
          <a:ln>
            <a:noFill/>
          </a:ln>
        </p:spPr>
        <p:txBody>
          <a:bodyPr vert="horz" wrap="none" lIns="0" tIns="0" rIns="0" bIns="0" rtlCol="0" anchor="ctr">
            <a:noAutofit/>
          </a:bodyPr>
          <a:lstStyle>
            <a:lvl1pPr algn="ctr">
              <a:defRPr sz="2539"/>
            </a:lvl1pPr>
          </a:lstStyle>
          <a:p>
            <a:r>
              <a:rPr lang="en-US"/>
              <a:t>ENTER HEADER TEXT</a:t>
            </a:r>
          </a:p>
        </p:txBody>
      </p:sp>
      <p:sp>
        <p:nvSpPr>
          <p:cNvPr id="8" name="Text Placeholder 18"/>
          <p:cNvSpPr>
            <a:spLocks noGrp="1"/>
          </p:cNvSpPr>
          <p:nvPr>
            <p:ph type="body" sz="quarter" idx="12" hasCustomPrompt="1"/>
          </p:nvPr>
        </p:nvSpPr>
        <p:spPr>
          <a:xfrm>
            <a:off x="7132146" y="1758655"/>
            <a:ext cx="4009538" cy="185033"/>
          </a:xfrm>
          <a:prstGeom prst="rect">
            <a:avLst/>
          </a:prstGeom>
        </p:spPr>
        <p:txBody>
          <a:bodyPr lIns="0" tIns="0" rIns="0" bIns="0"/>
          <a:lstStyle>
            <a:lvl1pPr algn="ctr">
              <a:defRPr sz="1088" b="1" baseline="0">
                <a:solidFill>
                  <a:schemeClr val="bg1"/>
                </a:solidFill>
              </a:defRPr>
            </a:lvl1pPr>
            <a:lvl2pPr>
              <a:defRPr sz="1088" b="0" baseline="0"/>
            </a:lvl2pPr>
          </a:lstStyle>
          <a:p>
            <a:pPr lvl="0"/>
            <a:r>
              <a:rPr lang="en-US"/>
              <a:t>Sub header (Arial, 14pt, Bold)</a:t>
            </a:r>
          </a:p>
        </p:txBody>
      </p:sp>
      <p:sp>
        <p:nvSpPr>
          <p:cNvPr id="9" name="Text Placeholder 21"/>
          <p:cNvSpPr>
            <a:spLocks noGrp="1"/>
          </p:cNvSpPr>
          <p:nvPr>
            <p:ph type="body" sz="quarter" idx="13" hasCustomPrompt="1"/>
          </p:nvPr>
        </p:nvSpPr>
        <p:spPr>
          <a:xfrm>
            <a:off x="7132146" y="2106946"/>
            <a:ext cx="4009538" cy="653609"/>
          </a:xfrm>
          <a:prstGeom prst="rect">
            <a:avLst/>
          </a:prstGeom>
        </p:spPr>
        <p:txBody>
          <a:bodyPr wrap="square" lIns="0" tIns="0" rIns="0" bIns="0" numCol="1" spcCol="0"/>
          <a:lstStyle>
            <a:lvl1pPr algn="ct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10" name="Title Placeholder 1"/>
          <p:cNvSpPr txBox="1">
            <a:spLocks/>
          </p:cNvSpPr>
          <p:nvPr userDrawn="1"/>
        </p:nvSpPr>
        <p:spPr bwMode="gray">
          <a:xfrm>
            <a:off x="1044303" y="4568823"/>
            <a:ext cx="4009538" cy="272343"/>
          </a:xfrm>
          <a:prstGeom prst="rect">
            <a:avLst/>
          </a:prstGeom>
          <a:ln>
            <a:noFill/>
          </a:ln>
        </p:spPr>
        <p:txBody>
          <a:bodyPr vert="horz" wrap="none" lIns="0" tIns="0" rIns="0" bIns="0" rtlCol="0" anchor="ctr">
            <a:noAutofit/>
          </a:bodyPr>
          <a:lstStyle>
            <a:lvl1pPr algn="ctr"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a:lstStyle>
          <a:p>
            <a:r>
              <a:rPr lang="en-US" sz="2539"/>
              <a:t>ENTER HEADER TEXT</a:t>
            </a:r>
          </a:p>
        </p:txBody>
      </p:sp>
      <p:sp>
        <p:nvSpPr>
          <p:cNvPr id="12" name="Text Placeholder 18"/>
          <p:cNvSpPr>
            <a:spLocks noGrp="1"/>
          </p:cNvSpPr>
          <p:nvPr>
            <p:ph type="body" sz="quarter" idx="14" hasCustomPrompt="1"/>
          </p:nvPr>
        </p:nvSpPr>
        <p:spPr>
          <a:xfrm>
            <a:off x="1044303" y="5184962"/>
            <a:ext cx="4009538" cy="185033"/>
          </a:xfrm>
          <a:prstGeom prst="rect">
            <a:avLst/>
          </a:prstGeom>
        </p:spPr>
        <p:txBody>
          <a:bodyPr lIns="0" tIns="0" rIns="0" bIns="0"/>
          <a:lstStyle>
            <a:lvl1pPr algn="ctr">
              <a:defRPr sz="1088" b="1" baseline="0">
                <a:solidFill>
                  <a:schemeClr val="bg1"/>
                </a:solidFill>
              </a:defRPr>
            </a:lvl1pPr>
            <a:lvl2pPr>
              <a:defRPr sz="1088" b="0" baseline="0"/>
            </a:lvl2pPr>
          </a:lstStyle>
          <a:p>
            <a:pPr lvl="0"/>
            <a:r>
              <a:rPr lang="en-US"/>
              <a:t>Sub header (Arial, 14pt, Bold)</a:t>
            </a:r>
          </a:p>
        </p:txBody>
      </p:sp>
      <p:sp>
        <p:nvSpPr>
          <p:cNvPr id="13" name="Text Placeholder 21"/>
          <p:cNvSpPr>
            <a:spLocks noGrp="1"/>
          </p:cNvSpPr>
          <p:nvPr>
            <p:ph type="body" sz="quarter" idx="15" hasCustomPrompt="1"/>
          </p:nvPr>
        </p:nvSpPr>
        <p:spPr>
          <a:xfrm>
            <a:off x="1044303" y="5533254"/>
            <a:ext cx="4009538" cy="653609"/>
          </a:xfrm>
          <a:prstGeom prst="rect">
            <a:avLst/>
          </a:prstGeom>
        </p:spPr>
        <p:txBody>
          <a:bodyPr wrap="square" lIns="0" tIns="0" rIns="0" bIns="0" numCol="1" spcCol="0"/>
          <a:lstStyle>
            <a:lvl1pPr algn="ct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14" name="Picture Placeholder 5"/>
          <p:cNvSpPr>
            <a:spLocks noGrp="1"/>
          </p:cNvSpPr>
          <p:nvPr>
            <p:ph type="pic" sz="quarter" idx="16"/>
          </p:nvPr>
        </p:nvSpPr>
        <p:spPr>
          <a:xfrm>
            <a:off x="-7410" y="0"/>
            <a:ext cx="6095751" cy="3426308"/>
          </a:xfrm>
          <a:prstGeom prst="rect">
            <a:avLst/>
          </a:prstGeom>
          <a:solidFill>
            <a:schemeClr val="accent5"/>
          </a:solidFill>
        </p:spPr>
        <p:txBody>
          <a:bodyPr/>
          <a:lstStyle>
            <a:lvl1pPr algn="ctr">
              <a:defRPr sz="1088" b="0" i="1" baseline="0">
                <a:solidFill>
                  <a:schemeClr val="accent6"/>
                </a:solidFill>
              </a:defRPr>
            </a:lvl1pPr>
          </a:lstStyle>
          <a:p>
            <a:endParaRPr lang="en-US" sz="1088" i="1"/>
          </a:p>
          <a:p>
            <a:endParaRPr lang="en-US" sz="1088" i="1"/>
          </a:p>
          <a:p>
            <a:endParaRPr lang="en-US" sz="1088" i="1"/>
          </a:p>
          <a:p>
            <a:endParaRPr lang="en-US" sz="1088" i="1"/>
          </a:p>
          <a:p>
            <a:endParaRPr lang="en-US" sz="1088" i="1"/>
          </a:p>
          <a:p>
            <a:endParaRPr lang="en-US" sz="1088" i="1"/>
          </a:p>
          <a:p>
            <a:endParaRPr lang="en-US" sz="1088" i="1"/>
          </a:p>
          <a:p>
            <a:r>
              <a:rPr lang="en-US" sz="1088" i="1"/>
              <a:t>Click here to add picture</a:t>
            </a:r>
            <a:endParaRPr lang="en-US"/>
          </a:p>
        </p:txBody>
      </p:sp>
      <p:sp>
        <p:nvSpPr>
          <p:cNvPr id="20" name="Picture Placeholder 5"/>
          <p:cNvSpPr>
            <a:spLocks noGrp="1"/>
          </p:cNvSpPr>
          <p:nvPr>
            <p:ph type="pic" sz="quarter" idx="17"/>
          </p:nvPr>
        </p:nvSpPr>
        <p:spPr>
          <a:xfrm>
            <a:off x="6088341" y="3426308"/>
            <a:ext cx="6095751" cy="3426308"/>
          </a:xfrm>
          <a:prstGeom prst="rect">
            <a:avLst/>
          </a:prstGeom>
          <a:solidFill>
            <a:schemeClr val="accent5"/>
          </a:solidFill>
        </p:spPr>
        <p:txBody>
          <a:bodyPr/>
          <a:lstStyle>
            <a:lvl1pPr algn="ctr">
              <a:defRPr sz="1088" b="0" i="1" baseline="0">
                <a:solidFill>
                  <a:schemeClr val="accent6"/>
                </a:solidFill>
              </a:defRPr>
            </a:lvl1pPr>
          </a:lstStyle>
          <a:p>
            <a:endParaRPr lang="en-US" sz="1088" i="1"/>
          </a:p>
          <a:p>
            <a:endParaRPr lang="en-US" sz="1088" i="1"/>
          </a:p>
          <a:p>
            <a:endParaRPr lang="en-US" sz="1088" i="1"/>
          </a:p>
          <a:p>
            <a:endParaRPr lang="en-US" sz="1088" i="1"/>
          </a:p>
          <a:p>
            <a:endParaRPr lang="en-US" sz="1088" i="1"/>
          </a:p>
          <a:p>
            <a:endParaRPr lang="en-US" sz="1088" i="1"/>
          </a:p>
          <a:p>
            <a:endParaRPr lang="en-US" sz="1088" i="1"/>
          </a:p>
          <a:p>
            <a:r>
              <a:rPr lang="en-US" sz="1088" i="1"/>
              <a:t>Click here to add picture</a:t>
            </a:r>
            <a:endParaRPr lang="en-US"/>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63517" y="6317075"/>
            <a:ext cx="1516258" cy="328689"/>
          </a:xfrm>
          <a:prstGeom prst="rect">
            <a:avLst/>
          </a:prstGeom>
        </p:spPr>
      </p:pic>
    </p:spTree>
    <p:extLst>
      <p:ext uri="{BB962C8B-B14F-4D97-AF65-F5344CB8AC3E}">
        <p14:creationId xmlns:p14="http://schemas.microsoft.com/office/powerpoint/2010/main" val="840127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9. Copy slide">
    <p:spTree>
      <p:nvGrpSpPr>
        <p:cNvPr id="1" name=""/>
        <p:cNvGrpSpPr/>
        <p:nvPr/>
      </p:nvGrpSpPr>
      <p:grpSpPr>
        <a:xfrm>
          <a:off x="0" y="0"/>
          <a:ext cx="0" cy="0"/>
          <a:chOff x="0" y="0"/>
          <a:chExt cx="0" cy="0"/>
        </a:xfrm>
      </p:grpSpPr>
      <p:sp>
        <p:nvSpPr>
          <p:cNvPr id="3" name="Picture Placeholder 5"/>
          <p:cNvSpPr>
            <a:spLocks noGrp="1"/>
          </p:cNvSpPr>
          <p:nvPr>
            <p:ph type="pic" sz="quarter" idx="16"/>
          </p:nvPr>
        </p:nvSpPr>
        <p:spPr>
          <a:xfrm>
            <a:off x="-7410" y="0"/>
            <a:ext cx="6095751" cy="3426308"/>
          </a:xfrm>
          <a:prstGeom prst="rect">
            <a:avLst/>
          </a:prstGeom>
          <a:solidFill>
            <a:schemeClr val="accent5"/>
          </a:solidFill>
        </p:spPr>
        <p:txBody>
          <a:bodyPr/>
          <a:lstStyle>
            <a:lvl1pPr algn="ctr">
              <a:defRPr sz="1088" b="0" i="1" baseline="0">
                <a:solidFill>
                  <a:schemeClr val="accent6"/>
                </a:solidFill>
              </a:defRPr>
            </a:lvl1pPr>
          </a:lstStyle>
          <a:p>
            <a:endParaRPr lang="en-US" sz="1088" i="1"/>
          </a:p>
          <a:p>
            <a:endParaRPr lang="en-US" sz="1088" i="1"/>
          </a:p>
          <a:p>
            <a:endParaRPr lang="en-US" sz="1088" i="1"/>
          </a:p>
          <a:p>
            <a:endParaRPr lang="en-US" sz="1088" i="1"/>
          </a:p>
          <a:p>
            <a:endParaRPr lang="en-US" sz="1088" i="1"/>
          </a:p>
          <a:p>
            <a:endParaRPr lang="en-US" sz="1088" i="1"/>
          </a:p>
          <a:p>
            <a:endParaRPr lang="en-US" sz="1088" i="1"/>
          </a:p>
          <a:p>
            <a:r>
              <a:rPr lang="en-US" sz="1088" i="1"/>
              <a:t>Click here to add picture</a:t>
            </a:r>
            <a:endParaRPr lang="en-US"/>
          </a:p>
        </p:txBody>
      </p:sp>
      <p:sp>
        <p:nvSpPr>
          <p:cNvPr id="4" name="Picture Placeholder 5"/>
          <p:cNvSpPr>
            <a:spLocks noGrp="1"/>
          </p:cNvSpPr>
          <p:nvPr>
            <p:ph type="pic" sz="quarter" idx="17"/>
          </p:nvPr>
        </p:nvSpPr>
        <p:spPr>
          <a:xfrm>
            <a:off x="6088341" y="0"/>
            <a:ext cx="6095751" cy="3426308"/>
          </a:xfrm>
          <a:prstGeom prst="rect">
            <a:avLst/>
          </a:prstGeom>
          <a:solidFill>
            <a:schemeClr val="accent6"/>
          </a:solidFill>
        </p:spPr>
        <p:txBody>
          <a:bodyPr/>
          <a:lstStyle>
            <a:lvl1pPr algn="ctr">
              <a:defRPr sz="1088" b="0" i="1" baseline="0">
                <a:solidFill>
                  <a:schemeClr val="accent5"/>
                </a:solidFill>
              </a:defRPr>
            </a:lvl1pPr>
          </a:lstStyle>
          <a:p>
            <a:endParaRPr lang="en-US" sz="1088" i="1"/>
          </a:p>
          <a:p>
            <a:endParaRPr lang="en-US" sz="1088" i="1"/>
          </a:p>
          <a:p>
            <a:endParaRPr lang="en-US" sz="1088" i="1"/>
          </a:p>
          <a:p>
            <a:endParaRPr lang="en-US" sz="1088" i="1"/>
          </a:p>
          <a:p>
            <a:endParaRPr lang="en-US" sz="1088" i="1"/>
          </a:p>
          <a:p>
            <a:endParaRPr lang="en-US" sz="1088" i="1"/>
          </a:p>
          <a:p>
            <a:endParaRPr lang="en-US" sz="1088" i="1"/>
          </a:p>
          <a:p>
            <a:r>
              <a:rPr lang="en-US" sz="1088" i="1"/>
              <a:t>Click here to add picture</a:t>
            </a:r>
            <a:endParaRPr lang="en-US"/>
          </a:p>
        </p:txBody>
      </p:sp>
      <p:sp>
        <p:nvSpPr>
          <p:cNvPr id="6" name="Picture Placeholder 5"/>
          <p:cNvSpPr>
            <a:spLocks noGrp="1"/>
          </p:cNvSpPr>
          <p:nvPr>
            <p:ph type="pic" sz="quarter" idx="18"/>
          </p:nvPr>
        </p:nvSpPr>
        <p:spPr>
          <a:xfrm>
            <a:off x="6088341" y="3426308"/>
            <a:ext cx="6095751" cy="3426308"/>
          </a:xfrm>
          <a:prstGeom prst="rect">
            <a:avLst/>
          </a:prstGeom>
          <a:solidFill>
            <a:schemeClr val="accent5"/>
          </a:solidFill>
        </p:spPr>
        <p:txBody>
          <a:bodyPr/>
          <a:lstStyle>
            <a:lvl1pPr algn="ctr">
              <a:defRPr sz="1088" b="0" i="1" baseline="0">
                <a:solidFill>
                  <a:schemeClr val="accent6"/>
                </a:solidFill>
              </a:defRPr>
            </a:lvl1pPr>
          </a:lstStyle>
          <a:p>
            <a:endParaRPr lang="en-US" sz="1088" i="1"/>
          </a:p>
          <a:p>
            <a:endParaRPr lang="en-US" sz="1088" i="1"/>
          </a:p>
          <a:p>
            <a:endParaRPr lang="en-US" sz="1088" i="1"/>
          </a:p>
          <a:p>
            <a:endParaRPr lang="en-US" sz="1088" i="1"/>
          </a:p>
          <a:p>
            <a:endParaRPr lang="en-US" sz="1088" i="1"/>
          </a:p>
          <a:p>
            <a:endParaRPr lang="en-US" sz="1088" i="1"/>
          </a:p>
          <a:p>
            <a:endParaRPr lang="en-US" sz="1088" i="1"/>
          </a:p>
          <a:p>
            <a:r>
              <a:rPr lang="en-US" sz="1088" i="1"/>
              <a:t>Click here to add picture</a:t>
            </a:r>
            <a:endParaRPr lang="en-US"/>
          </a:p>
        </p:txBody>
      </p:sp>
      <p:sp>
        <p:nvSpPr>
          <p:cNvPr id="10" name="Title Placeholder 1"/>
          <p:cNvSpPr>
            <a:spLocks noGrp="1"/>
          </p:cNvSpPr>
          <p:nvPr>
            <p:ph type="title" hasCustomPrompt="1"/>
          </p:nvPr>
        </p:nvSpPr>
        <p:spPr bwMode="gray">
          <a:xfrm>
            <a:off x="212225" y="3748579"/>
            <a:ext cx="11258204" cy="272343"/>
          </a:xfrm>
          <a:prstGeom prst="rect">
            <a:avLst/>
          </a:prstGeom>
          <a:ln>
            <a:noFill/>
          </a:ln>
        </p:spPr>
        <p:txBody>
          <a:bodyPr vert="horz" wrap="none" lIns="0" tIns="0" rIns="0" bIns="0" rtlCol="0" anchor="ctr">
            <a:noAutofit/>
          </a:bodyPr>
          <a:lstStyle>
            <a:lvl1pPr>
              <a:defRPr sz="2539">
                <a:solidFill>
                  <a:schemeClr val="bg1"/>
                </a:solidFill>
              </a:defRPr>
            </a:lvl1pPr>
          </a:lstStyle>
          <a:p>
            <a:r>
              <a:rPr lang="en-US"/>
              <a:t>ENTER HEADER TEXT</a:t>
            </a:r>
          </a:p>
        </p:txBody>
      </p:sp>
      <p:sp>
        <p:nvSpPr>
          <p:cNvPr id="12" name="Text Placeholder 18"/>
          <p:cNvSpPr>
            <a:spLocks noGrp="1"/>
          </p:cNvSpPr>
          <p:nvPr>
            <p:ph type="body" sz="quarter" idx="12" hasCustomPrompt="1"/>
          </p:nvPr>
        </p:nvSpPr>
        <p:spPr>
          <a:xfrm>
            <a:off x="211647" y="4356621"/>
            <a:ext cx="5450534"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a:t>Sub header (Arial, 12pt, Bold)</a:t>
            </a:r>
          </a:p>
        </p:txBody>
      </p:sp>
      <p:sp>
        <p:nvSpPr>
          <p:cNvPr id="13" name="Text Placeholder 21"/>
          <p:cNvSpPr>
            <a:spLocks noGrp="1"/>
          </p:cNvSpPr>
          <p:nvPr>
            <p:ph type="body" sz="quarter" idx="13" hasCustomPrompt="1"/>
          </p:nvPr>
        </p:nvSpPr>
        <p:spPr>
          <a:xfrm>
            <a:off x="211647" y="4885153"/>
            <a:ext cx="5450982"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Tree>
    <p:extLst>
      <p:ext uri="{BB962C8B-B14F-4D97-AF65-F5344CB8AC3E}">
        <p14:creationId xmlns:p14="http://schemas.microsoft.com/office/powerpoint/2010/main" val="1668515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11648" y="3471829"/>
            <a:ext cx="11258204" cy="272343"/>
          </a:xfrm>
          <a:prstGeom prst="rect">
            <a:avLst/>
          </a:prstGeom>
          <a:ln>
            <a:noFill/>
          </a:ln>
        </p:spPr>
        <p:txBody>
          <a:bodyPr vert="horz" wrap="none" lIns="0" tIns="0" rIns="0" bIns="0" rtlCol="0" anchor="ctr">
            <a:noAutofit/>
          </a:bodyPr>
          <a:lstStyle>
            <a:lvl1pPr algn="l">
              <a:defRPr sz="2539"/>
            </a:lvl1pPr>
          </a:lstStyle>
          <a:p>
            <a:r>
              <a:rPr lang="en-US"/>
              <a:t>ENTER HEADER TEXT</a:t>
            </a:r>
          </a:p>
        </p:txBody>
      </p:sp>
      <p:sp>
        <p:nvSpPr>
          <p:cNvPr id="5" name="Text Placeholder 18"/>
          <p:cNvSpPr>
            <a:spLocks noGrp="1"/>
          </p:cNvSpPr>
          <p:nvPr>
            <p:ph type="body" sz="quarter" idx="12" hasCustomPrompt="1"/>
          </p:nvPr>
        </p:nvSpPr>
        <p:spPr>
          <a:xfrm>
            <a:off x="211648" y="4087968"/>
            <a:ext cx="11258204" cy="186289"/>
          </a:xfrm>
          <a:prstGeom prst="rect">
            <a:avLst/>
          </a:prstGeom>
        </p:spPr>
        <p:txBody>
          <a:bodyPr lIns="0" tIns="0" rIns="0" bIns="0"/>
          <a:lstStyle>
            <a:lvl1pPr algn="l">
              <a:defRPr sz="1088" b="1" baseline="0">
                <a:solidFill>
                  <a:schemeClr val="bg1"/>
                </a:solidFill>
              </a:defRPr>
            </a:lvl1pPr>
            <a:lvl2pPr>
              <a:defRPr sz="1088" b="0" baseline="0"/>
            </a:lvl2pPr>
          </a:lstStyle>
          <a:p>
            <a:pPr lvl="0"/>
            <a:r>
              <a:rPr lang="en-US"/>
              <a:t>Sub header (Arial, 14pt, Bold)</a:t>
            </a:r>
          </a:p>
        </p:txBody>
      </p:sp>
      <p:sp>
        <p:nvSpPr>
          <p:cNvPr id="6" name="Text Placeholder 21"/>
          <p:cNvSpPr>
            <a:spLocks noGrp="1"/>
          </p:cNvSpPr>
          <p:nvPr>
            <p:ph type="body" sz="quarter" idx="13" hasCustomPrompt="1"/>
          </p:nvPr>
        </p:nvSpPr>
        <p:spPr>
          <a:xfrm>
            <a:off x="211648" y="4600774"/>
            <a:ext cx="11258204" cy="1425857"/>
          </a:xfrm>
          <a:prstGeom prst="rect">
            <a:avLst/>
          </a:prstGeom>
        </p:spPr>
        <p:txBody>
          <a:bodyPr lIns="0" tIns="0" rIns="0" bIns="0" numCol="2" spcCol="18000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7" name="Picture Placeholder 4"/>
          <p:cNvSpPr>
            <a:spLocks noGrp="1"/>
          </p:cNvSpPr>
          <p:nvPr>
            <p:ph type="pic" sz="quarter" idx="10"/>
          </p:nvPr>
        </p:nvSpPr>
        <p:spPr>
          <a:xfrm>
            <a:off x="0" y="1"/>
            <a:ext cx="12192000" cy="3157417"/>
          </a:xfrm>
          <a:prstGeom prst="rect">
            <a:avLst/>
          </a:prstGeom>
          <a:solidFill>
            <a:schemeClr val="accent5"/>
          </a:solidFill>
        </p:spPr>
        <p:txBody>
          <a:bodyPr anchor="t" anchorCtr="0"/>
          <a:lstStyle>
            <a:lvl1pPr algn="ctr">
              <a:defRPr sz="1088"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r>
              <a:rPr lang="en-US"/>
              <a:t>Click here to add picture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Tree>
    <p:extLst>
      <p:ext uri="{BB962C8B-B14F-4D97-AF65-F5344CB8AC3E}">
        <p14:creationId xmlns:p14="http://schemas.microsoft.com/office/powerpoint/2010/main" val="2492064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0. Copy slide">
    <p:spTree>
      <p:nvGrpSpPr>
        <p:cNvPr id="1" name=""/>
        <p:cNvGrpSpPr/>
        <p:nvPr/>
      </p:nvGrpSpPr>
      <p:grpSpPr>
        <a:xfrm>
          <a:off x="0" y="0"/>
          <a:ext cx="0" cy="0"/>
          <a:chOff x="0" y="0"/>
          <a:chExt cx="0" cy="0"/>
        </a:xfrm>
      </p:grpSpPr>
      <p:sp>
        <p:nvSpPr>
          <p:cNvPr id="3" name="Picture Placeholder 5"/>
          <p:cNvSpPr>
            <a:spLocks noGrp="1"/>
          </p:cNvSpPr>
          <p:nvPr>
            <p:ph type="pic" sz="quarter" idx="16"/>
          </p:nvPr>
        </p:nvSpPr>
        <p:spPr>
          <a:xfrm>
            <a:off x="6088341" y="0"/>
            <a:ext cx="6095751" cy="3426308"/>
          </a:xfrm>
          <a:prstGeom prst="rect">
            <a:avLst/>
          </a:prstGeom>
          <a:solidFill>
            <a:schemeClr val="accent5"/>
          </a:solidFill>
        </p:spPr>
        <p:txBody>
          <a:bodyPr/>
          <a:lstStyle>
            <a:lvl1pPr algn="ctr">
              <a:defRPr sz="1088" b="0" i="1" baseline="0">
                <a:solidFill>
                  <a:schemeClr val="accent6"/>
                </a:solidFill>
              </a:defRPr>
            </a:lvl1pPr>
          </a:lstStyle>
          <a:p>
            <a:endParaRPr lang="en-US" sz="1088" i="1"/>
          </a:p>
          <a:p>
            <a:endParaRPr lang="en-US" sz="1088" i="1"/>
          </a:p>
          <a:p>
            <a:endParaRPr lang="en-US" sz="1088" i="1"/>
          </a:p>
          <a:p>
            <a:endParaRPr lang="en-US" sz="1088" i="1"/>
          </a:p>
          <a:p>
            <a:endParaRPr lang="en-US" sz="1088" i="1"/>
          </a:p>
          <a:p>
            <a:endParaRPr lang="en-US" sz="1088" i="1"/>
          </a:p>
          <a:p>
            <a:endParaRPr lang="en-US" sz="1088" i="1"/>
          </a:p>
          <a:p>
            <a:r>
              <a:rPr lang="en-US" sz="1088" i="1"/>
              <a:t>Click here to add picture</a:t>
            </a:r>
            <a:endParaRPr lang="en-US"/>
          </a:p>
        </p:txBody>
      </p:sp>
      <p:sp>
        <p:nvSpPr>
          <p:cNvPr id="4" name="Picture Placeholder 5"/>
          <p:cNvSpPr>
            <a:spLocks noGrp="1"/>
          </p:cNvSpPr>
          <p:nvPr>
            <p:ph type="pic" sz="quarter" idx="17"/>
          </p:nvPr>
        </p:nvSpPr>
        <p:spPr>
          <a:xfrm>
            <a:off x="0" y="3431693"/>
            <a:ext cx="6095751" cy="3426308"/>
          </a:xfrm>
          <a:prstGeom prst="rect">
            <a:avLst/>
          </a:prstGeom>
          <a:solidFill>
            <a:schemeClr val="accent5"/>
          </a:solidFill>
        </p:spPr>
        <p:txBody>
          <a:bodyPr/>
          <a:lstStyle>
            <a:lvl1pPr algn="ctr">
              <a:defRPr sz="1088" b="0" i="1" baseline="0">
                <a:solidFill>
                  <a:schemeClr val="accent6"/>
                </a:solidFill>
              </a:defRPr>
            </a:lvl1pPr>
          </a:lstStyle>
          <a:p>
            <a:endParaRPr lang="en-US" sz="1088" i="1"/>
          </a:p>
          <a:p>
            <a:endParaRPr lang="en-US" sz="1088" i="1"/>
          </a:p>
          <a:p>
            <a:endParaRPr lang="en-US" sz="1088" i="1"/>
          </a:p>
          <a:p>
            <a:endParaRPr lang="en-US" sz="1088" i="1"/>
          </a:p>
          <a:p>
            <a:endParaRPr lang="en-US" sz="1088" i="1"/>
          </a:p>
          <a:p>
            <a:endParaRPr lang="en-US" sz="1088" i="1"/>
          </a:p>
          <a:p>
            <a:endParaRPr lang="en-US" sz="1088" i="1"/>
          </a:p>
          <a:p>
            <a:r>
              <a:rPr lang="en-US" sz="1088" i="1"/>
              <a:t>Click here to add picture</a:t>
            </a:r>
            <a:endParaRPr lang="en-US"/>
          </a:p>
        </p:txBody>
      </p:sp>
      <p:sp>
        <p:nvSpPr>
          <p:cNvPr id="5" name="Picture Placeholder 5"/>
          <p:cNvSpPr>
            <a:spLocks noGrp="1"/>
          </p:cNvSpPr>
          <p:nvPr>
            <p:ph type="pic" sz="quarter" idx="18"/>
          </p:nvPr>
        </p:nvSpPr>
        <p:spPr>
          <a:xfrm>
            <a:off x="6088341" y="3426308"/>
            <a:ext cx="6095751" cy="3426308"/>
          </a:xfrm>
          <a:prstGeom prst="rect">
            <a:avLst/>
          </a:prstGeom>
          <a:solidFill>
            <a:schemeClr val="accent6"/>
          </a:solidFill>
        </p:spPr>
        <p:txBody>
          <a:bodyPr/>
          <a:lstStyle>
            <a:lvl1pPr algn="ctr">
              <a:defRPr sz="1088" b="0" i="1" baseline="0">
                <a:solidFill>
                  <a:schemeClr val="accent5"/>
                </a:solidFill>
              </a:defRPr>
            </a:lvl1pPr>
          </a:lstStyle>
          <a:p>
            <a:endParaRPr lang="en-US" sz="1088" i="1"/>
          </a:p>
          <a:p>
            <a:endParaRPr lang="en-US" sz="1088" i="1"/>
          </a:p>
          <a:p>
            <a:endParaRPr lang="en-US" sz="1088" i="1"/>
          </a:p>
          <a:p>
            <a:endParaRPr lang="en-US" sz="1088" i="1"/>
          </a:p>
          <a:p>
            <a:endParaRPr lang="en-US" sz="1088" i="1"/>
          </a:p>
          <a:p>
            <a:endParaRPr lang="en-US" sz="1088" i="1"/>
          </a:p>
          <a:p>
            <a:endParaRPr lang="en-US" sz="1088" i="1"/>
          </a:p>
          <a:p>
            <a:r>
              <a:rPr lang="en-US" sz="1088" i="1"/>
              <a:t>Click here to add picture</a:t>
            </a:r>
            <a:endParaRPr lang="en-US"/>
          </a:p>
        </p:txBody>
      </p:sp>
      <p:sp>
        <p:nvSpPr>
          <p:cNvPr id="6" name="Title Placeholder 1"/>
          <p:cNvSpPr>
            <a:spLocks noGrp="1"/>
          </p:cNvSpPr>
          <p:nvPr>
            <p:ph type="title" hasCustomPrompt="1"/>
          </p:nvPr>
        </p:nvSpPr>
        <p:spPr bwMode="gray">
          <a:xfrm>
            <a:off x="191231" y="338971"/>
            <a:ext cx="11258204" cy="272343"/>
          </a:xfrm>
          <a:prstGeom prst="rect">
            <a:avLst/>
          </a:prstGeom>
          <a:ln>
            <a:noFill/>
          </a:ln>
        </p:spPr>
        <p:txBody>
          <a:bodyPr vert="horz" wrap="none" lIns="0" tIns="0" rIns="0" bIns="0" rtlCol="0" anchor="ctr">
            <a:noAutofit/>
          </a:bodyPr>
          <a:lstStyle>
            <a:lvl1pPr>
              <a:defRPr sz="2539">
                <a:solidFill>
                  <a:schemeClr val="bg1"/>
                </a:solidFill>
              </a:defRPr>
            </a:lvl1pPr>
          </a:lstStyle>
          <a:p>
            <a:r>
              <a:rPr lang="en-US"/>
              <a:t>ENTER HEADER TEXT</a:t>
            </a:r>
          </a:p>
        </p:txBody>
      </p:sp>
      <p:sp>
        <p:nvSpPr>
          <p:cNvPr id="8" name="Text Placeholder 18"/>
          <p:cNvSpPr>
            <a:spLocks noGrp="1"/>
          </p:cNvSpPr>
          <p:nvPr>
            <p:ph type="body" sz="quarter" idx="12" hasCustomPrompt="1"/>
          </p:nvPr>
        </p:nvSpPr>
        <p:spPr>
          <a:xfrm>
            <a:off x="190653" y="947013"/>
            <a:ext cx="5450534"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a:t>Sub header (Arial, 12pt, Bold)</a:t>
            </a:r>
          </a:p>
        </p:txBody>
      </p:sp>
      <p:sp>
        <p:nvSpPr>
          <p:cNvPr id="9" name="Text Placeholder 21"/>
          <p:cNvSpPr>
            <a:spLocks noGrp="1"/>
          </p:cNvSpPr>
          <p:nvPr>
            <p:ph type="body" sz="quarter" idx="13" hasCustomPrompt="1"/>
          </p:nvPr>
        </p:nvSpPr>
        <p:spPr>
          <a:xfrm>
            <a:off x="190653" y="1475544"/>
            <a:ext cx="5450982"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225" y="6317075"/>
            <a:ext cx="1516258" cy="328689"/>
          </a:xfrm>
          <a:prstGeom prst="rect">
            <a:avLst/>
          </a:prstGeom>
        </p:spPr>
      </p:pic>
    </p:spTree>
    <p:extLst>
      <p:ext uri="{BB962C8B-B14F-4D97-AF65-F5344CB8AC3E}">
        <p14:creationId xmlns:p14="http://schemas.microsoft.com/office/powerpoint/2010/main" val="1504327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1.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12225" y="212237"/>
            <a:ext cx="11258204" cy="272343"/>
          </a:xfrm>
          <a:prstGeom prst="rect">
            <a:avLst/>
          </a:prstGeom>
          <a:ln>
            <a:noFill/>
          </a:ln>
        </p:spPr>
        <p:txBody>
          <a:bodyPr vert="horz" wrap="none" lIns="0" tIns="0" rIns="0" bIns="0" rtlCol="0" anchor="ctr">
            <a:noAutofit/>
          </a:bodyPr>
          <a:lstStyle>
            <a:lvl1pPr>
              <a:defRPr sz="2539">
                <a:solidFill>
                  <a:schemeClr val="bg1"/>
                </a:solidFill>
              </a:defRPr>
            </a:lvl1pPr>
          </a:lstStyle>
          <a:p>
            <a:r>
              <a:rPr lang="en-US"/>
              <a:t>ENTER HEADER TEXT</a:t>
            </a:r>
          </a:p>
        </p:txBody>
      </p:sp>
      <p:sp>
        <p:nvSpPr>
          <p:cNvPr id="5" name="Text Placeholder 18"/>
          <p:cNvSpPr>
            <a:spLocks noGrp="1"/>
          </p:cNvSpPr>
          <p:nvPr>
            <p:ph type="body" sz="quarter" idx="12" hasCustomPrompt="1"/>
          </p:nvPr>
        </p:nvSpPr>
        <p:spPr>
          <a:xfrm>
            <a:off x="211647" y="820279"/>
            <a:ext cx="5450534"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a:t>Sub header (Arial, 12pt, Bold)</a:t>
            </a:r>
          </a:p>
        </p:txBody>
      </p:sp>
      <p:sp>
        <p:nvSpPr>
          <p:cNvPr id="6" name="Text Placeholder 21"/>
          <p:cNvSpPr>
            <a:spLocks noGrp="1"/>
          </p:cNvSpPr>
          <p:nvPr>
            <p:ph type="body" sz="quarter" idx="13" hasCustomPrompt="1"/>
          </p:nvPr>
        </p:nvSpPr>
        <p:spPr>
          <a:xfrm>
            <a:off x="972313" y="1478731"/>
            <a:ext cx="3264999" cy="331009"/>
          </a:xfrm>
          <a:prstGeom prst="rect">
            <a:avLst/>
          </a:prstGeom>
        </p:spPr>
        <p:txBody>
          <a:bodyPr lIns="0" tIns="0" rIns="0" bIns="0"/>
          <a:lstStyle>
            <a:lvl1pPr algn="ctr">
              <a:defRPr sz="1088" b="1"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Header copy (Arial, 12pt, Bold)</a:t>
            </a:r>
          </a:p>
        </p:txBody>
      </p:sp>
      <p:sp>
        <p:nvSpPr>
          <p:cNvPr id="8" name="Picture Placeholder 7"/>
          <p:cNvSpPr>
            <a:spLocks noGrp="1"/>
          </p:cNvSpPr>
          <p:nvPr>
            <p:ph type="pic" sz="quarter" idx="14"/>
          </p:nvPr>
        </p:nvSpPr>
        <p:spPr>
          <a:xfrm>
            <a:off x="974821" y="1868996"/>
            <a:ext cx="3264998" cy="3265169"/>
          </a:xfrm>
          <a:prstGeom prst="rect">
            <a:avLst/>
          </a:prstGeom>
          <a:solidFill>
            <a:schemeClr val="accent5"/>
          </a:solidFill>
          <a:ln>
            <a:noFill/>
          </a:ln>
        </p:spPr>
        <p:txBody>
          <a:bodyPr/>
          <a:lstStyle>
            <a:lvl1pPr algn="ctr">
              <a:defRPr sz="1088"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r>
              <a:rPr lang="en-US"/>
              <a:t>Click here to add picture</a:t>
            </a:r>
          </a:p>
        </p:txBody>
      </p:sp>
      <p:sp>
        <p:nvSpPr>
          <p:cNvPr id="9" name="Picture Placeholder 7"/>
          <p:cNvSpPr>
            <a:spLocks noGrp="1"/>
          </p:cNvSpPr>
          <p:nvPr>
            <p:ph type="pic" sz="quarter" idx="15"/>
          </p:nvPr>
        </p:nvSpPr>
        <p:spPr>
          <a:xfrm>
            <a:off x="4463501" y="1868996"/>
            <a:ext cx="3264998" cy="3265169"/>
          </a:xfrm>
          <a:prstGeom prst="rect">
            <a:avLst/>
          </a:prstGeom>
          <a:solidFill>
            <a:schemeClr val="accent5"/>
          </a:solidFill>
          <a:ln>
            <a:noFill/>
          </a:ln>
        </p:spPr>
        <p:txBody>
          <a:bodyPr/>
          <a:lstStyle>
            <a:lvl1pPr algn="ctr">
              <a:defRPr sz="1088"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r>
              <a:rPr lang="en-US"/>
              <a:t>Click here to add picture</a:t>
            </a:r>
          </a:p>
        </p:txBody>
      </p:sp>
      <p:sp>
        <p:nvSpPr>
          <p:cNvPr id="10" name="Picture Placeholder 7"/>
          <p:cNvSpPr>
            <a:spLocks noGrp="1"/>
          </p:cNvSpPr>
          <p:nvPr>
            <p:ph type="pic" sz="quarter" idx="16"/>
          </p:nvPr>
        </p:nvSpPr>
        <p:spPr>
          <a:xfrm>
            <a:off x="7952181" y="1868996"/>
            <a:ext cx="3264998" cy="3265169"/>
          </a:xfrm>
          <a:prstGeom prst="rect">
            <a:avLst/>
          </a:prstGeom>
          <a:solidFill>
            <a:schemeClr val="accent5"/>
          </a:solidFill>
          <a:ln>
            <a:noFill/>
          </a:ln>
        </p:spPr>
        <p:txBody>
          <a:bodyPr/>
          <a:lstStyle>
            <a:lvl1pPr algn="ctr">
              <a:defRPr sz="1088"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r>
              <a:rPr lang="en-US"/>
              <a:t>Click here to add picture</a:t>
            </a:r>
          </a:p>
        </p:txBody>
      </p:sp>
      <p:sp>
        <p:nvSpPr>
          <p:cNvPr id="11" name="Text Placeholder 21"/>
          <p:cNvSpPr>
            <a:spLocks noGrp="1"/>
          </p:cNvSpPr>
          <p:nvPr>
            <p:ph type="body" sz="quarter" idx="17" hasCustomPrompt="1"/>
          </p:nvPr>
        </p:nvSpPr>
        <p:spPr>
          <a:xfrm>
            <a:off x="4463501" y="1478731"/>
            <a:ext cx="3264999" cy="331009"/>
          </a:xfrm>
          <a:prstGeom prst="rect">
            <a:avLst/>
          </a:prstGeom>
        </p:spPr>
        <p:txBody>
          <a:bodyPr lIns="0" tIns="0" rIns="0" bIns="0"/>
          <a:lstStyle>
            <a:lvl1pPr algn="ctr">
              <a:defRPr sz="1088" b="1"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Header copy (Arial, 12pt, Bold)</a:t>
            </a:r>
          </a:p>
        </p:txBody>
      </p:sp>
      <p:sp>
        <p:nvSpPr>
          <p:cNvPr id="12" name="Text Placeholder 21"/>
          <p:cNvSpPr>
            <a:spLocks noGrp="1"/>
          </p:cNvSpPr>
          <p:nvPr>
            <p:ph type="body" sz="quarter" idx="18" hasCustomPrompt="1"/>
          </p:nvPr>
        </p:nvSpPr>
        <p:spPr>
          <a:xfrm>
            <a:off x="7952180" y="1478731"/>
            <a:ext cx="3264999" cy="331009"/>
          </a:xfrm>
          <a:prstGeom prst="rect">
            <a:avLst/>
          </a:prstGeom>
        </p:spPr>
        <p:txBody>
          <a:bodyPr lIns="0" tIns="0" rIns="0" bIns="0"/>
          <a:lstStyle>
            <a:lvl1pPr algn="ctr">
              <a:defRPr sz="1088" b="1"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Header copy (Arial, 12pt, Bold)</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
        <p:nvSpPr>
          <p:cNvPr id="15" name="Text Placeholder 21"/>
          <p:cNvSpPr>
            <a:spLocks noGrp="1"/>
          </p:cNvSpPr>
          <p:nvPr>
            <p:ph type="body" sz="quarter" idx="19" hasCustomPrompt="1"/>
          </p:nvPr>
        </p:nvSpPr>
        <p:spPr>
          <a:xfrm>
            <a:off x="972313" y="5297424"/>
            <a:ext cx="3264999" cy="331009"/>
          </a:xfrm>
          <a:prstGeom prst="rect">
            <a:avLst/>
          </a:prstGeom>
        </p:spPr>
        <p:txBody>
          <a:bodyPr lIns="0" tIns="0" rIns="0" bIns="0"/>
          <a:lstStyle>
            <a:lvl1pPr algn="ct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17" name="Text Placeholder 21"/>
          <p:cNvSpPr>
            <a:spLocks noGrp="1"/>
          </p:cNvSpPr>
          <p:nvPr>
            <p:ph type="body" sz="quarter" idx="20" hasCustomPrompt="1"/>
          </p:nvPr>
        </p:nvSpPr>
        <p:spPr>
          <a:xfrm>
            <a:off x="4463501" y="5297423"/>
            <a:ext cx="3264999" cy="331009"/>
          </a:xfrm>
          <a:prstGeom prst="rect">
            <a:avLst/>
          </a:prstGeom>
        </p:spPr>
        <p:txBody>
          <a:bodyPr lIns="0" tIns="0" rIns="0" bIns="0"/>
          <a:lstStyle>
            <a:lvl1pPr algn="ct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18" name="Text Placeholder 21"/>
          <p:cNvSpPr>
            <a:spLocks noGrp="1"/>
          </p:cNvSpPr>
          <p:nvPr>
            <p:ph type="body" sz="quarter" idx="21" hasCustomPrompt="1"/>
          </p:nvPr>
        </p:nvSpPr>
        <p:spPr>
          <a:xfrm>
            <a:off x="7952180" y="5297423"/>
            <a:ext cx="3264999" cy="331009"/>
          </a:xfrm>
          <a:prstGeom prst="rect">
            <a:avLst/>
          </a:prstGeom>
        </p:spPr>
        <p:txBody>
          <a:bodyPr lIns="0" tIns="0" rIns="0" bIns="0"/>
          <a:lstStyle>
            <a:lvl1pPr algn="ct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Tree>
    <p:extLst>
      <p:ext uri="{BB962C8B-B14F-4D97-AF65-F5344CB8AC3E}">
        <p14:creationId xmlns:p14="http://schemas.microsoft.com/office/powerpoint/2010/main" val="773335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2.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12225" y="212237"/>
            <a:ext cx="11258204" cy="272343"/>
          </a:xfrm>
          <a:prstGeom prst="rect">
            <a:avLst/>
          </a:prstGeom>
          <a:ln>
            <a:noFill/>
          </a:ln>
        </p:spPr>
        <p:txBody>
          <a:bodyPr vert="horz" wrap="none" lIns="0" tIns="0" rIns="0" bIns="0" rtlCol="0" anchor="ctr">
            <a:noAutofit/>
          </a:bodyPr>
          <a:lstStyle>
            <a:lvl1pPr>
              <a:defRPr sz="2539">
                <a:solidFill>
                  <a:schemeClr val="bg1"/>
                </a:solidFill>
              </a:defRPr>
            </a:lvl1pPr>
          </a:lstStyle>
          <a:p>
            <a:r>
              <a:rPr lang="en-US"/>
              <a:t>ENTER HEADER TEXT</a:t>
            </a:r>
          </a:p>
        </p:txBody>
      </p:sp>
      <p:sp>
        <p:nvSpPr>
          <p:cNvPr id="5" name="Text Placeholder 18"/>
          <p:cNvSpPr>
            <a:spLocks noGrp="1"/>
          </p:cNvSpPr>
          <p:nvPr>
            <p:ph type="body" sz="quarter" idx="12" hasCustomPrompt="1"/>
          </p:nvPr>
        </p:nvSpPr>
        <p:spPr>
          <a:xfrm>
            <a:off x="211647" y="820279"/>
            <a:ext cx="5450534"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a:t>Sub header (Arial, 12pt, Bold)</a:t>
            </a:r>
          </a:p>
        </p:txBody>
      </p:sp>
      <p:sp>
        <p:nvSpPr>
          <p:cNvPr id="7" name="Picture Placeholder 7"/>
          <p:cNvSpPr>
            <a:spLocks noGrp="1"/>
          </p:cNvSpPr>
          <p:nvPr>
            <p:ph type="pic" sz="quarter" idx="14"/>
          </p:nvPr>
        </p:nvSpPr>
        <p:spPr>
          <a:xfrm>
            <a:off x="974821" y="1337016"/>
            <a:ext cx="3264998" cy="3797149"/>
          </a:xfrm>
          <a:prstGeom prst="rect">
            <a:avLst/>
          </a:prstGeom>
          <a:solidFill>
            <a:schemeClr val="accent5"/>
          </a:solidFill>
          <a:ln>
            <a:noFill/>
          </a:ln>
        </p:spPr>
        <p:txBody>
          <a:bodyPr/>
          <a:lstStyle>
            <a:lvl1pPr algn="ctr">
              <a:defRPr sz="1088"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r>
              <a:rPr lang="en-US"/>
              <a:t>Click here to add picture</a:t>
            </a:r>
          </a:p>
        </p:txBody>
      </p:sp>
      <p:sp>
        <p:nvSpPr>
          <p:cNvPr id="8" name="Picture Placeholder 7"/>
          <p:cNvSpPr>
            <a:spLocks noGrp="1"/>
          </p:cNvSpPr>
          <p:nvPr>
            <p:ph type="pic" sz="quarter" idx="15"/>
          </p:nvPr>
        </p:nvSpPr>
        <p:spPr>
          <a:xfrm>
            <a:off x="4463501" y="1337016"/>
            <a:ext cx="3264998" cy="3797149"/>
          </a:xfrm>
          <a:prstGeom prst="rect">
            <a:avLst/>
          </a:prstGeom>
          <a:solidFill>
            <a:schemeClr val="accent5"/>
          </a:solidFill>
          <a:ln>
            <a:noFill/>
          </a:ln>
        </p:spPr>
        <p:txBody>
          <a:bodyPr/>
          <a:lstStyle>
            <a:lvl1pPr algn="ctr">
              <a:defRPr sz="1088"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r>
              <a:rPr lang="en-US"/>
              <a:t>Click here to add picture</a:t>
            </a:r>
          </a:p>
        </p:txBody>
      </p:sp>
      <p:sp>
        <p:nvSpPr>
          <p:cNvPr id="9" name="Picture Placeholder 7"/>
          <p:cNvSpPr>
            <a:spLocks noGrp="1"/>
          </p:cNvSpPr>
          <p:nvPr>
            <p:ph type="pic" sz="quarter" idx="16"/>
          </p:nvPr>
        </p:nvSpPr>
        <p:spPr>
          <a:xfrm>
            <a:off x="7952181" y="1337016"/>
            <a:ext cx="3264998" cy="3797149"/>
          </a:xfrm>
          <a:prstGeom prst="rect">
            <a:avLst/>
          </a:prstGeom>
          <a:solidFill>
            <a:schemeClr val="accent5"/>
          </a:solidFill>
          <a:ln>
            <a:noFill/>
          </a:ln>
        </p:spPr>
        <p:txBody>
          <a:bodyPr/>
          <a:lstStyle>
            <a:lvl1pPr algn="ctr">
              <a:defRPr sz="1088"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r>
              <a:rPr lang="en-US"/>
              <a:t>Click here to add picture</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
        <p:nvSpPr>
          <p:cNvPr id="13" name="Text Placeholder 21"/>
          <p:cNvSpPr>
            <a:spLocks noGrp="1"/>
          </p:cNvSpPr>
          <p:nvPr>
            <p:ph type="body" sz="quarter" idx="19" hasCustomPrompt="1"/>
          </p:nvPr>
        </p:nvSpPr>
        <p:spPr>
          <a:xfrm>
            <a:off x="972313" y="5297424"/>
            <a:ext cx="3264999" cy="331009"/>
          </a:xfrm>
          <a:prstGeom prst="rect">
            <a:avLst/>
          </a:prstGeom>
        </p:spPr>
        <p:txBody>
          <a:bodyPr lIns="0" tIns="0" rIns="0" bIns="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14" name="Text Placeholder 21"/>
          <p:cNvSpPr>
            <a:spLocks noGrp="1"/>
          </p:cNvSpPr>
          <p:nvPr>
            <p:ph type="body" sz="quarter" idx="20" hasCustomPrompt="1"/>
          </p:nvPr>
        </p:nvSpPr>
        <p:spPr>
          <a:xfrm>
            <a:off x="4463501" y="5297423"/>
            <a:ext cx="3264999" cy="331009"/>
          </a:xfrm>
          <a:prstGeom prst="rect">
            <a:avLst/>
          </a:prstGeom>
        </p:spPr>
        <p:txBody>
          <a:bodyPr lIns="0" tIns="0" rIns="0" bIns="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15" name="Text Placeholder 21"/>
          <p:cNvSpPr>
            <a:spLocks noGrp="1"/>
          </p:cNvSpPr>
          <p:nvPr>
            <p:ph type="body" sz="quarter" idx="21" hasCustomPrompt="1"/>
          </p:nvPr>
        </p:nvSpPr>
        <p:spPr>
          <a:xfrm>
            <a:off x="7952180" y="5297423"/>
            <a:ext cx="3264999" cy="331009"/>
          </a:xfrm>
          <a:prstGeom prst="rect">
            <a:avLst/>
          </a:prstGeom>
        </p:spPr>
        <p:txBody>
          <a:bodyPr lIns="0" tIns="0" rIns="0" bIns="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Tree>
    <p:extLst>
      <p:ext uri="{BB962C8B-B14F-4D97-AF65-F5344CB8AC3E}">
        <p14:creationId xmlns:p14="http://schemas.microsoft.com/office/powerpoint/2010/main" val="3108387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3.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466899" y="212237"/>
            <a:ext cx="11258204" cy="272343"/>
          </a:xfrm>
          <a:prstGeom prst="rect">
            <a:avLst/>
          </a:prstGeom>
          <a:ln>
            <a:noFill/>
          </a:ln>
        </p:spPr>
        <p:txBody>
          <a:bodyPr vert="horz" wrap="none" lIns="0" tIns="0" rIns="0" bIns="0" rtlCol="0" anchor="ctr">
            <a:noAutofit/>
          </a:bodyPr>
          <a:lstStyle>
            <a:lvl1pPr algn="ctr">
              <a:defRPr sz="2539">
                <a:solidFill>
                  <a:schemeClr val="bg1"/>
                </a:solidFill>
              </a:defRPr>
            </a:lvl1pPr>
          </a:lstStyle>
          <a:p>
            <a:r>
              <a:rPr lang="en-US"/>
              <a:t>ENTER HEADER TEXT</a:t>
            </a:r>
          </a:p>
        </p:txBody>
      </p:sp>
      <p:sp>
        <p:nvSpPr>
          <p:cNvPr id="5" name="Text Placeholder 18"/>
          <p:cNvSpPr>
            <a:spLocks noGrp="1"/>
          </p:cNvSpPr>
          <p:nvPr>
            <p:ph type="body" sz="quarter" idx="12" hasCustomPrompt="1"/>
          </p:nvPr>
        </p:nvSpPr>
        <p:spPr>
          <a:xfrm>
            <a:off x="3370733" y="820279"/>
            <a:ext cx="5450534" cy="202014"/>
          </a:xfrm>
          <a:prstGeom prst="rect">
            <a:avLst/>
          </a:prstGeom>
        </p:spPr>
        <p:txBody>
          <a:bodyPr lIns="0" tIns="0" rIns="0" bIns="0"/>
          <a:lstStyle>
            <a:lvl1pPr algn="ctr">
              <a:defRPr sz="1088" b="1" baseline="0">
                <a:solidFill>
                  <a:schemeClr val="bg1"/>
                </a:solidFill>
              </a:defRPr>
            </a:lvl1pPr>
            <a:lvl2pPr>
              <a:defRPr sz="1088" b="0" baseline="0"/>
            </a:lvl2pPr>
          </a:lstStyle>
          <a:p>
            <a:pPr lvl="0"/>
            <a:r>
              <a:rPr lang="en-US"/>
              <a:t>Sub header (Arial, 12pt, Bold)</a:t>
            </a:r>
          </a:p>
        </p:txBody>
      </p:sp>
      <p:sp>
        <p:nvSpPr>
          <p:cNvPr id="6" name="Picture Placeholder 7"/>
          <p:cNvSpPr>
            <a:spLocks noGrp="1"/>
          </p:cNvSpPr>
          <p:nvPr>
            <p:ph type="pic" sz="quarter" idx="14"/>
          </p:nvPr>
        </p:nvSpPr>
        <p:spPr>
          <a:xfrm>
            <a:off x="799796" y="1529184"/>
            <a:ext cx="2411202" cy="3575545"/>
          </a:xfrm>
          <a:prstGeom prst="rect">
            <a:avLst/>
          </a:prstGeom>
          <a:solidFill>
            <a:schemeClr val="accent5"/>
          </a:solidFill>
          <a:ln>
            <a:noFill/>
          </a:ln>
        </p:spPr>
        <p:txBody>
          <a:bodyPr/>
          <a:lstStyle>
            <a:lvl1pPr algn="ctr">
              <a:defRPr sz="1088"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r>
              <a:rPr lang="en-US"/>
              <a:t>Click here to add picture</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
        <p:nvSpPr>
          <p:cNvPr id="10" name="Text Placeholder 21"/>
          <p:cNvSpPr>
            <a:spLocks noGrp="1"/>
          </p:cNvSpPr>
          <p:nvPr>
            <p:ph type="body" sz="quarter" idx="19" hasCustomPrompt="1"/>
          </p:nvPr>
        </p:nvSpPr>
        <p:spPr>
          <a:xfrm>
            <a:off x="799796" y="5256435"/>
            <a:ext cx="2411202" cy="331009"/>
          </a:xfrm>
          <a:prstGeom prst="rect">
            <a:avLst/>
          </a:prstGeom>
        </p:spPr>
        <p:txBody>
          <a:bodyPr lIns="0" tIns="0" rIns="0" bIns="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14" name="Picture Placeholder 7"/>
          <p:cNvSpPr>
            <a:spLocks noGrp="1"/>
          </p:cNvSpPr>
          <p:nvPr>
            <p:ph type="pic" sz="quarter" idx="22"/>
          </p:nvPr>
        </p:nvSpPr>
        <p:spPr>
          <a:xfrm>
            <a:off x="3528172" y="1529184"/>
            <a:ext cx="2411202" cy="3575545"/>
          </a:xfrm>
          <a:prstGeom prst="rect">
            <a:avLst/>
          </a:prstGeom>
          <a:solidFill>
            <a:schemeClr val="accent5"/>
          </a:solidFill>
          <a:ln>
            <a:noFill/>
          </a:ln>
        </p:spPr>
        <p:txBody>
          <a:bodyPr/>
          <a:lstStyle>
            <a:lvl1pPr algn="ctr">
              <a:defRPr sz="1088"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r>
              <a:rPr lang="en-US"/>
              <a:t>Click here to add picture</a:t>
            </a:r>
          </a:p>
        </p:txBody>
      </p:sp>
      <p:sp>
        <p:nvSpPr>
          <p:cNvPr id="15" name="Picture Placeholder 7"/>
          <p:cNvSpPr>
            <a:spLocks noGrp="1"/>
          </p:cNvSpPr>
          <p:nvPr>
            <p:ph type="pic" sz="quarter" idx="23"/>
          </p:nvPr>
        </p:nvSpPr>
        <p:spPr>
          <a:xfrm>
            <a:off x="6256548" y="1529184"/>
            <a:ext cx="2411202" cy="3575545"/>
          </a:xfrm>
          <a:prstGeom prst="rect">
            <a:avLst/>
          </a:prstGeom>
          <a:solidFill>
            <a:schemeClr val="accent5"/>
          </a:solidFill>
          <a:ln>
            <a:noFill/>
          </a:ln>
        </p:spPr>
        <p:txBody>
          <a:bodyPr/>
          <a:lstStyle>
            <a:lvl1pPr algn="ctr">
              <a:defRPr sz="1088"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r>
              <a:rPr lang="en-US"/>
              <a:t>Click here to add picture</a:t>
            </a:r>
          </a:p>
        </p:txBody>
      </p:sp>
      <p:sp>
        <p:nvSpPr>
          <p:cNvPr id="16" name="Picture Placeholder 7"/>
          <p:cNvSpPr>
            <a:spLocks noGrp="1"/>
          </p:cNvSpPr>
          <p:nvPr>
            <p:ph type="pic" sz="quarter" idx="24"/>
          </p:nvPr>
        </p:nvSpPr>
        <p:spPr>
          <a:xfrm>
            <a:off x="8984926" y="1529184"/>
            <a:ext cx="2411202" cy="3575545"/>
          </a:xfrm>
          <a:prstGeom prst="rect">
            <a:avLst/>
          </a:prstGeom>
          <a:solidFill>
            <a:schemeClr val="accent5"/>
          </a:solidFill>
          <a:ln>
            <a:noFill/>
          </a:ln>
        </p:spPr>
        <p:txBody>
          <a:bodyPr/>
          <a:lstStyle>
            <a:lvl1pPr algn="ctr">
              <a:defRPr sz="1088"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r>
              <a:rPr lang="en-US"/>
              <a:t>Click here to add picture</a:t>
            </a:r>
          </a:p>
        </p:txBody>
      </p:sp>
      <p:sp>
        <p:nvSpPr>
          <p:cNvPr id="18" name="Text Placeholder 21"/>
          <p:cNvSpPr>
            <a:spLocks noGrp="1"/>
          </p:cNvSpPr>
          <p:nvPr>
            <p:ph type="body" sz="quarter" idx="25" hasCustomPrompt="1"/>
          </p:nvPr>
        </p:nvSpPr>
        <p:spPr>
          <a:xfrm>
            <a:off x="3528171" y="5256435"/>
            <a:ext cx="2411202" cy="331009"/>
          </a:xfrm>
          <a:prstGeom prst="rect">
            <a:avLst/>
          </a:prstGeom>
        </p:spPr>
        <p:txBody>
          <a:bodyPr lIns="0" tIns="0" rIns="0" bIns="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19" name="Text Placeholder 21"/>
          <p:cNvSpPr>
            <a:spLocks noGrp="1"/>
          </p:cNvSpPr>
          <p:nvPr>
            <p:ph type="body" sz="quarter" idx="26" hasCustomPrompt="1"/>
          </p:nvPr>
        </p:nvSpPr>
        <p:spPr>
          <a:xfrm>
            <a:off x="6256548" y="5256435"/>
            <a:ext cx="2411202" cy="331009"/>
          </a:xfrm>
          <a:prstGeom prst="rect">
            <a:avLst/>
          </a:prstGeom>
        </p:spPr>
        <p:txBody>
          <a:bodyPr lIns="0" tIns="0" rIns="0" bIns="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20" name="Text Placeholder 21"/>
          <p:cNvSpPr>
            <a:spLocks noGrp="1"/>
          </p:cNvSpPr>
          <p:nvPr>
            <p:ph type="body" sz="quarter" idx="27" hasCustomPrompt="1"/>
          </p:nvPr>
        </p:nvSpPr>
        <p:spPr>
          <a:xfrm>
            <a:off x="8984926" y="5256435"/>
            <a:ext cx="2411202" cy="331009"/>
          </a:xfrm>
          <a:prstGeom prst="rect">
            <a:avLst/>
          </a:prstGeom>
        </p:spPr>
        <p:txBody>
          <a:bodyPr lIns="0" tIns="0" rIns="0" bIns="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Tree>
    <p:extLst>
      <p:ext uri="{BB962C8B-B14F-4D97-AF65-F5344CB8AC3E}">
        <p14:creationId xmlns:p14="http://schemas.microsoft.com/office/powerpoint/2010/main" val="622376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4.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466899" y="212237"/>
            <a:ext cx="11258204" cy="272343"/>
          </a:xfrm>
          <a:prstGeom prst="rect">
            <a:avLst/>
          </a:prstGeom>
          <a:ln>
            <a:noFill/>
          </a:ln>
        </p:spPr>
        <p:txBody>
          <a:bodyPr vert="horz" wrap="none" lIns="0" tIns="0" rIns="0" bIns="0" rtlCol="0" anchor="ctr">
            <a:noAutofit/>
          </a:bodyPr>
          <a:lstStyle>
            <a:lvl1pPr algn="ctr">
              <a:defRPr sz="2539">
                <a:solidFill>
                  <a:schemeClr val="bg1"/>
                </a:solidFill>
              </a:defRPr>
            </a:lvl1pPr>
          </a:lstStyle>
          <a:p>
            <a:r>
              <a:rPr lang="en-US"/>
              <a:t>ENTER HEADER TEXT</a:t>
            </a:r>
          </a:p>
        </p:txBody>
      </p:sp>
      <p:sp>
        <p:nvSpPr>
          <p:cNvPr id="5" name="Text Placeholder 18"/>
          <p:cNvSpPr>
            <a:spLocks noGrp="1"/>
          </p:cNvSpPr>
          <p:nvPr>
            <p:ph type="body" sz="quarter" idx="12" hasCustomPrompt="1"/>
          </p:nvPr>
        </p:nvSpPr>
        <p:spPr>
          <a:xfrm>
            <a:off x="3370733" y="820279"/>
            <a:ext cx="5450534" cy="202014"/>
          </a:xfrm>
          <a:prstGeom prst="rect">
            <a:avLst/>
          </a:prstGeom>
        </p:spPr>
        <p:txBody>
          <a:bodyPr lIns="0" tIns="0" rIns="0" bIns="0"/>
          <a:lstStyle>
            <a:lvl1pPr algn="ctr">
              <a:defRPr sz="1088" b="1" baseline="0">
                <a:solidFill>
                  <a:schemeClr val="bg1"/>
                </a:solidFill>
              </a:defRPr>
            </a:lvl1pPr>
            <a:lvl2pPr>
              <a:defRPr sz="1088" b="0" baseline="0"/>
            </a:lvl2pPr>
          </a:lstStyle>
          <a:p>
            <a:pPr lvl="0"/>
            <a:r>
              <a:rPr lang="en-US"/>
              <a:t>Sub header (Arial, 12pt, Bold)</a:t>
            </a:r>
          </a:p>
        </p:txBody>
      </p:sp>
      <p:sp>
        <p:nvSpPr>
          <p:cNvPr id="6" name="Picture Placeholder 7"/>
          <p:cNvSpPr>
            <a:spLocks noGrp="1"/>
          </p:cNvSpPr>
          <p:nvPr>
            <p:ph type="pic" sz="quarter" idx="14"/>
          </p:nvPr>
        </p:nvSpPr>
        <p:spPr>
          <a:xfrm>
            <a:off x="327541" y="1750687"/>
            <a:ext cx="1729191" cy="2564198"/>
          </a:xfrm>
          <a:prstGeom prst="rect">
            <a:avLst/>
          </a:prstGeom>
          <a:solidFill>
            <a:schemeClr val="accent5"/>
          </a:solidFill>
          <a:ln>
            <a:noFill/>
          </a:ln>
        </p:spPr>
        <p:txBody>
          <a:bodyPr/>
          <a:lstStyle>
            <a:lvl1pPr algn="ctr">
              <a:defRPr sz="1088"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r>
              <a:rPr lang="en-US"/>
              <a:t>Click here to add picture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
        <p:nvSpPr>
          <p:cNvPr id="8" name="Text Placeholder 21"/>
          <p:cNvSpPr>
            <a:spLocks noGrp="1"/>
          </p:cNvSpPr>
          <p:nvPr>
            <p:ph type="body" sz="quarter" idx="19" hasCustomPrompt="1"/>
          </p:nvPr>
        </p:nvSpPr>
        <p:spPr>
          <a:xfrm>
            <a:off x="327541" y="4487532"/>
            <a:ext cx="1729191" cy="331009"/>
          </a:xfrm>
          <a:prstGeom prst="rect">
            <a:avLst/>
          </a:prstGeom>
        </p:spPr>
        <p:txBody>
          <a:bodyPr lIns="0" tIns="0" rIns="0" bIns="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15" name="Picture Placeholder 7"/>
          <p:cNvSpPr>
            <a:spLocks noGrp="1"/>
          </p:cNvSpPr>
          <p:nvPr>
            <p:ph type="pic" sz="quarter" idx="28"/>
          </p:nvPr>
        </p:nvSpPr>
        <p:spPr>
          <a:xfrm>
            <a:off x="2295495" y="2276958"/>
            <a:ext cx="1729191" cy="2564198"/>
          </a:xfrm>
          <a:prstGeom prst="rect">
            <a:avLst/>
          </a:prstGeom>
          <a:solidFill>
            <a:schemeClr val="accent5"/>
          </a:solidFill>
          <a:ln>
            <a:noFill/>
          </a:ln>
        </p:spPr>
        <p:txBody>
          <a:bodyPr/>
          <a:lstStyle>
            <a:lvl1pPr algn="ctr">
              <a:defRPr sz="1088"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r>
              <a:rPr lang="en-US"/>
              <a:t>Click here to add picture</a:t>
            </a:r>
          </a:p>
        </p:txBody>
      </p:sp>
      <p:sp>
        <p:nvSpPr>
          <p:cNvPr id="16" name="Picture Placeholder 7"/>
          <p:cNvSpPr>
            <a:spLocks noGrp="1"/>
          </p:cNvSpPr>
          <p:nvPr>
            <p:ph type="pic" sz="quarter" idx="29"/>
          </p:nvPr>
        </p:nvSpPr>
        <p:spPr>
          <a:xfrm>
            <a:off x="4263449" y="1750687"/>
            <a:ext cx="1729191" cy="2564198"/>
          </a:xfrm>
          <a:prstGeom prst="rect">
            <a:avLst/>
          </a:prstGeom>
          <a:solidFill>
            <a:schemeClr val="accent5"/>
          </a:solidFill>
          <a:ln>
            <a:noFill/>
          </a:ln>
        </p:spPr>
        <p:txBody>
          <a:bodyPr/>
          <a:lstStyle>
            <a:lvl1pPr algn="ctr">
              <a:defRPr sz="1088"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r>
              <a:rPr lang="en-US"/>
              <a:t>Click here to add picture</a:t>
            </a:r>
          </a:p>
        </p:txBody>
      </p:sp>
      <p:sp>
        <p:nvSpPr>
          <p:cNvPr id="17" name="Picture Placeholder 7"/>
          <p:cNvSpPr>
            <a:spLocks noGrp="1"/>
          </p:cNvSpPr>
          <p:nvPr>
            <p:ph type="pic" sz="quarter" idx="30"/>
          </p:nvPr>
        </p:nvSpPr>
        <p:spPr>
          <a:xfrm>
            <a:off x="6231403" y="2276957"/>
            <a:ext cx="1729191" cy="2564198"/>
          </a:xfrm>
          <a:prstGeom prst="rect">
            <a:avLst/>
          </a:prstGeom>
          <a:solidFill>
            <a:schemeClr val="accent5"/>
          </a:solidFill>
          <a:ln>
            <a:noFill/>
          </a:ln>
        </p:spPr>
        <p:txBody>
          <a:bodyPr/>
          <a:lstStyle>
            <a:lvl1pPr algn="ctr">
              <a:defRPr sz="1088"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r>
              <a:rPr lang="en-US"/>
              <a:t>Click here to add picture</a:t>
            </a:r>
          </a:p>
        </p:txBody>
      </p:sp>
      <p:sp>
        <p:nvSpPr>
          <p:cNvPr id="18" name="Picture Placeholder 7"/>
          <p:cNvSpPr>
            <a:spLocks noGrp="1"/>
          </p:cNvSpPr>
          <p:nvPr>
            <p:ph type="pic" sz="quarter" idx="31"/>
          </p:nvPr>
        </p:nvSpPr>
        <p:spPr>
          <a:xfrm>
            <a:off x="8199356" y="1750686"/>
            <a:ext cx="1729191" cy="2564198"/>
          </a:xfrm>
          <a:prstGeom prst="rect">
            <a:avLst/>
          </a:prstGeom>
          <a:solidFill>
            <a:schemeClr val="accent5"/>
          </a:solidFill>
          <a:ln>
            <a:noFill/>
          </a:ln>
        </p:spPr>
        <p:txBody>
          <a:bodyPr/>
          <a:lstStyle>
            <a:lvl1pPr algn="ctr">
              <a:defRPr sz="1088"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r>
              <a:rPr lang="en-US"/>
              <a:t>Click here to add picture</a:t>
            </a:r>
          </a:p>
        </p:txBody>
      </p:sp>
      <p:sp>
        <p:nvSpPr>
          <p:cNvPr id="19" name="Picture Placeholder 7"/>
          <p:cNvSpPr>
            <a:spLocks noGrp="1"/>
          </p:cNvSpPr>
          <p:nvPr>
            <p:ph type="pic" sz="quarter" idx="32"/>
          </p:nvPr>
        </p:nvSpPr>
        <p:spPr>
          <a:xfrm>
            <a:off x="10167311" y="2276957"/>
            <a:ext cx="1729191" cy="2564198"/>
          </a:xfrm>
          <a:prstGeom prst="rect">
            <a:avLst/>
          </a:prstGeom>
          <a:solidFill>
            <a:schemeClr val="accent5"/>
          </a:solidFill>
          <a:ln>
            <a:noFill/>
          </a:ln>
        </p:spPr>
        <p:txBody>
          <a:bodyPr/>
          <a:lstStyle>
            <a:lvl1pPr algn="ctr">
              <a:defRPr sz="1088"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r>
              <a:rPr lang="en-US"/>
              <a:t>Click here to add picture</a:t>
            </a:r>
          </a:p>
        </p:txBody>
      </p:sp>
      <p:sp>
        <p:nvSpPr>
          <p:cNvPr id="22" name="Text Placeholder 21"/>
          <p:cNvSpPr>
            <a:spLocks noGrp="1"/>
          </p:cNvSpPr>
          <p:nvPr>
            <p:ph type="body" sz="quarter" idx="33" hasCustomPrompt="1"/>
          </p:nvPr>
        </p:nvSpPr>
        <p:spPr>
          <a:xfrm>
            <a:off x="4263448" y="4487532"/>
            <a:ext cx="1729191" cy="331009"/>
          </a:xfrm>
          <a:prstGeom prst="rect">
            <a:avLst/>
          </a:prstGeom>
        </p:spPr>
        <p:txBody>
          <a:bodyPr lIns="0" tIns="0" rIns="0" bIns="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23" name="Text Placeholder 21"/>
          <p:cNvSpPr>
            <a:spLocks noGrp="1"/>
          </p:cNvSpPr>
          <p:nvPr>
            <p:ph type="body" sz="quarter" idx="34" hasCustomPrompt="1"/>
          </p:nvPr>
        </p:nvSpPr>
        <p:spPr>
          <a:xfrm>
            <a:off x="8199355" y="4487532"/>
            <a:ext cx="1729191" cy="331009"/>
          </a:xfrm>
          <a:prstGeom prst="rect">
            <a:avLst/>
          </a:prstGeom>
        </p:spPr>
        <p:txBody>
          <a:bodyPr lIns="0" tIns="0" rIns="0" bIns="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24" name="Text Placeholder 21"/>
          <p:cNvSpPr>
            <a:spLocks noGrp="1"/>
          </p:cNvSpPr>
          <p:nvPr>
            <p:ph type="body" sz="quarter" idx="35" hasCustomPrompt="1"/>
          </p:nvPr>
        </p:nvSpPr>
        <p:spPr>
          <a:xfrm>
            <a:off x="2295495" y="5019144"/>
            <a:ext cx="1729191" cy="331009"/>
          </a:xfrm>
          <a:prstGeom prst="rect">
            <a:avLst/>
          </a:prstGeom>
        </p:spPr>
        <p:txBody>
          <a:bodyPr lIns="0" tIns="0" rIns="0" bIns="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25" name="Text Placeholder 21"/>
          <p:cNvSpPr>
            <a:spLocks noGrp="1"/>
          </p:cNvSpPr>
          <p:nvPr>
            <p:ph type="body" sz="quarter" idx="36" hasCustomPrompt="1"/>
          </p:nvPr>
        </p:nvSpPr>
        <p:spPr>
          <a:xfrm>
            <a:off x="6231402" y="5019144"/>
            <a:ext cx="1729191" cy="331009"/>
          </a:xfrm>
          <a:prstGeom prst="rect">
            <a:avLst/>
          </a:prstGeom>
        </p:spPr>
        <p:txBody>
          <a:bodyPr lIns="0" tIns="0" rIns="0" bIns="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26" name="Text Placeholder 21"/>
          <p:cNvSpPr>
            <a:spLocks noGrp="1"/>
          </p:cNvSpPr>
          <p:nvPr>
            <p:ph type="body" sz="quarter" idx="37" hasCustomPrompt="1"/>
          </p:nvPr>
        </p:nvSpPr>
        <p:spPr>
          <a:xfrm>
            <a:off x="10167311" y="5019144"/>
            <a:ext cx="1729191" cy="331009"/>
          </a:xfrm>
          <a:prstGeom prst="rect">
            <a:avLst/>
          </a:prstGeom>
        </p:spPr>
        <p:txBody>
          <a:bodyPr lIns="0" tIns="0" rIns="0" bIns="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Tree>
    <p:extLst>
      <p:ext uri="{BB962C8B-B14F-4D97-AF65-F5344CB8AC3E}">
        <p14:creationId xmlns:p14="http://schemas.microsoft.com/office/powerpoint/2010/main" val="3620354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5. Copy slide">
    <p:spTree>
      <p:nvGrpSpPr>
        <p:cNvPr id="1" name=""/>
        <p:cNvGrpSpPr/>
        <p:nvPr/>
      </p:nvGrpSpPr>
      <p:grpSpPr>
        <a:xfrm>
          <a:off x="0" y="0"/>
          <a:ext cx="0" cy="0"/>
          <a:chOff x="0" y="0"/>
          <a:chExt cx="0" cy="0"/>
        </a:xfrm>
      </p:grpSpPr>
      <p:sp>
        <p:nvSpPr>
          <p:cNvPr id="6" name="Picture Placeholder 7"/>
          <p:cNvSpPr>
            <a:spLocks noGrp="1"/>
          </p:cNvSpPr>
          <p:nvPr>
            <p:ph type="pic" sz="quarter" idx="14"/>
          </p:nvPr>
        </p:nvSpPr>
        <p:spPr>
          <a:xfrm>
            <a:off x="799796" y="1529184"/>
            <a:ext cx="2411202" cy="3575545"/>
          </a:xfrm>
          <a:prstGeom prst="rect">
            <a:avLst/>
          </a:prstGeom>
          <a:solidFill>
            <a:schemeClr val="accent5"/>
          </a:solidFill>
          <a:ln>
            <a:noFill/>
          </a:ln>
        </p:spPr>
        <p:txBody>
          <a:bodyPr/>
          <a:lstStyle>
            <a:lvl1pPr algn="ctr">
              <a:defRPr sz="1088"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r>
              <a:rPr lang="en-US"/>
              <a:t>Click here to add picture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
        <p:nvSpPr>
          <p:cNvPr id="8" name="Text Placeholder 21"/>
          <p:cNvSpPr>
            <a:spLocks noGrp="1"/>
          </p:cNvSpPr>
          <p:nvPr>
            <p:ph type="body" sz="quarter" idx="19" hasCustomPrompt="1"/>
          </p:nvPr>
        </p:nvSpPr>
        <p:spPr>
          <a:xfrm>
            <a:off x="799796" y="5256435"/>
            <a:ext cx="2411202" cy="331009"/>
          </a:xfrm>
          <a:prstGeom prst="rect">
            <a:avLst/>
          </a:prstGeom>
        </p:spPr>
        <p:txBody>
          <a:bodyPr lIns="0" tIns="0" rIns="0" bIns="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9" name="Picture Placeholder 7"/>
          <p:cNvSpPr>
            <a:spLocks noGrp="1"/>
          </p:cNvSpPr>
          <p:nvPr>
            <p:ph type="pic" sz="quarter" idx="22"/>
          </p:nvPr>
        </p:nvSpPr>
        <p:spPr>
          <a:xfrm>
            <a:off x="3528172" y="1529184"/>
            <a:ext cx="2411202" cy="3575545"/>
          </a:xfrm>
          <a:prstGeom prst="rect">
            <a:avLst/>
          </a:prstGeom>
          <a:solidFill>
            <a:schemeClr val="accent5"/>
          </a:solidFill>
          <a:ln>
            <a:noFill/>
          </a:ln>
        </p:spPr>
        <p:txBody>
          <a:bodyPr/>
          <a:lstStyle>
            <a:lvl1pPr algn="ctr">
              <a:defRPr sz="1088"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r>
              <a:rPr lang="en-US"/>
              <a:t>Click here to add picture</a:t>
            </a:r>
          </a:p>
        </p:txBody>
      </p:sp>
      <p:sp>
        <p:nvSpPr>
          <p:cNvPr id="10" name="Picture Placeholder 7"/>
          <p:cNvSpPr>
            <a:spLocks noGrp="1"/>
          </p:cNvSpPr>
          <p:nvPr>
            <p:ph type="pic" sz="quarter" idx="23"/>
          </p:nvPr>
        </p:nvSpPr>
        <p:spPr>
          <a:xfrm>
            <a:off x="6256548" y="1529184"/>
            <a:ext cx="2411202" cy="3575545"/>
          </a:xfrm>
          <a:prstGeom prst="rect">
            <a:avLst/>
          </a:prstGeom>
          <a:solidFill>
            <a:schemeClr val="accent5"/>
          </a:solidFill>
          <a:ln>
            <a:noFill/>
          </a:ln>
        </p:spPr>
        <p:txBody>
          <a:bodyPr/>
          <a:lstStyle>
            <a:lvl1pPr algn="ctr">
              <a:defRPr sz="1088"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r>
              <a:rPr lang="en-US"/>
              <a:t>Click here to add picture</a:t>
            </a:r>
          </a:p>
        </p:txBody>
      </p:sp>
      <p:sp>
        <p:nvSpPr>
          <p:cNvPr id="11" name="Picture Placeholder 7"/>
          <p:cNvSpPr>
            <a:spLocks noGrp="1"/>
          </p:cNvSpPr>
          <p:nvPr>
            <p:ph type="pic" sz="quarter" idx="24"/>
          </p:nvPr>
        </p:nvSpPr>
        <p:spPr>
          <a:xfrm>
            <a:off x="8984926" y="1529184"/>
            <a:ext cx="2411202" cy="3575545"/>
          </a:xfrm>
          <a:prstGeom prst="rect">
            <a:avLst/>
          </a:prstGeom>
          <a:solidFill>
            <a:schemeClr val="accent5"/>
          </a:solidFill>
          <a:ln>
            <a:noFill/>
          </a:ln>
        </p:spPr>
        <p:txBody>
          <a:bodyPr/>
          <a:lstStyle>
            <a:lvl1pPr algn="ctr">
              <a:defRPr sz="1088"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r>
              <a:rPr lang="en-US"/>
              <a:t>Click here to add picture</a:t>
            </a:r>
          </a:p>
        </p:txBody>
      </p:sp>
      <p:sp>
        <p:nvSpPr>
          <p:cNvPr id="12" name="Text Placeholder 21"/>
          <p:cNvSpPr>
            <a:spLocks noGrp="1"/>
          </p:cNvSpPr>
          <p:nvPr>
            <p:ph type="body" sz="quarter" idx="25" hasCustomPrompt="1"/>
          </p:nvPr>
        </p:nvSpPr>
        <p:spPr>
          <a:xfrm>
            <a:off x="3528171" y="5256435"/>
            <a:ext cx="2411202" cy="331009"/>
          </a:xfrm>
          <a:prstGeom prst="rect">
            <a:avLst/>
          </a:prstGeom>
        </p:spPr>
        <p:txBody>
          <a:bodyPr lIns="0" tIns="0" rIns="0" bIns="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13" name="Text Placeholder 21"/>
          <p:cNvSpPr>
            <a:spLocks noGrp="1"/>
          </p:cNvSpPr>
          <p:nvPr>
            <p:ph type="body" sz="quarter" idx="26" hasCustomPrompt="1"/>
          </p:nvPr>
        </p:nvSpPr>
        <p:spPr>
          <a:xfrm>
            <a:off x="6256548" y="5256435"/>
            <a:ext cx="2411202" cy="331009"/>
          </a:xfrm>
          <a:prstGeom prst="rect">
            <a:avLst/>
          </a:prstGeom>
        </p:spPr>
        <p:txBody>
          <a:bodyPr lIns="0" tIns="0" rIns="0" bIns="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14" name="Text Placeholder 21"/>
          <p:cNvSpPr>
            <a:spLocks noGrp="1"/>
          </p:cNvSpPr>
          <p:nvPr>
            <p:ph type="body" sz="quarter" idx="27" hasCustomPrompt="1"/>
          </p:nvPr>
        </p:nvSpPr>
        <p:spPr>
          <a:xfrm>
            <a:off x="8984926" y="5256435"/>
            <a:ext cx="2411202" cy="331009"/>
          </a:xfrm>
          <a:prstGeom prst="rect">
            <a:avLst/>
          </a:prstGeom>
        </p:spPr>
        <p:txBody>
          <a:bodyPr lIns="0" tIns="0" rIns="0" bIns="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15" name="Title Placeholder 1"/>
          <p:cNvSpPr>
            <a:spLocks noGrp="1"/>
          </p:cNvSpPr>
          <p:nvPr>
            <p:ph type="title" hasCustomPrompt="1"/>
          </p:nvPr>
        </p:nvSpPr>
        <p:spPr bwMode="gray">
          <a:xfrm>
            <a:off x="212225" y="212237"/>
            <a:ext cx="11258204" cy="272343"/>
          </a:xfrm>
          <a:prstGeom prst="rect">
            <a:avLst/>
          </a:prstGeom>
          <a:ln>
            <a:noFill/>
          </a:ln>
        </p:spPr>
        <p:txBody>
          <a:bodyPr vert="horz" wrap="none" lIns="0" tIns="0" rIns="0" bIns="0" rtlCol="0" anchor="ctr">
            <a:noAutofit/>
          </a:bodyPr>
          <a:lstStyle>
            <a:lvl1pPr>
              <a:defRPr sz="2539"/>
            </a:lvl1pPr>
          </a:lstStyle>
          <a:p>
            <a:r>
              <a:rPr lang="en-US"/>
              <a:t>ENTER HEADER TEXT</a:t>
            </a:r>
          </a:p>
        </p:txBody>
      </p:sp>
      <p:sp>
        <p:nvSpPr>
          <p:cNvPr id="17" name="Text Placeholder 18"/>
          <p:cNvSpPr>
            <a:spLocks noGrp="1"/>
          </p:cNvSpPr>
          <p:nvPr>
            <p:ph type="body" sz="quarter" idx="12" hasCustomPrompt="1"/>
          </p:nvPr>
        </p:nvSpPr>
        <p:spPr>
          <a:xfrm>
            <a:off x="211647" y="820279"/>
            <a:ext cx="5450534"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a:t>Sub header (Arial, 12pt, Bold)</a:t>
            </a:r>
          </a:p>
        </p:txBody>
      </p:sp>
    </p:spTree>
    <p:extLst>
      <p:ext uri="{BB962C8B-B14F-4D97-AF65-F5344CB8AC3E}">
        <p14:creationId xmlns:p14="http://schemas.microsoft.com/office/powerpoint/2010/main" val="2709863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6. Copy slide">
    <p:spTree>
      <p:nvGrpSpPr>
        <p:cNvPr id="1" name=""/>
        <p:cNvGrpSpPr/>
        <p:nvPr/>
      </p:nvGrpSpPr>
      <p:grpSpPr>
        <a:xfrm>
          <a:off x="0" y="0"/>
          <a:ext cx="0" cy="0"/>
          <a:chOff x="0" y="0"/>
          <a:chExt cx="0" cy="0"/>
        </a:xfrm>
      </p:grpSpPr>
      <p:sp>
        <p:nvSpPr>
          <p:cNvPr id="6" name="Picture Placeholder 7"/>
          <p:cNvSpPr>
            <a:spLocks noGrp="1"/>
          </p:cNvSpPr>
          <p:nvPr>
            <p:ph type="pic" sz="quarter" idx="14"/>
          </p:nvPr>
        </p:nvSpPr>
        <p:spPr>
          <a:xfrm>
            <a:off x="327541" y="1750687"/>
            <a:ext cx="1729191" cy="2564198"/>
          </a:xfrm>
          <a:prstGeom prst="rect">
            <a:avLst/>
          </a:prstGeom>
          <a:solidFill>
            <a:schemeClr val="accent5"/>
          </a:solidFill>
          <a:ln>
            <a:noFill/>
          </a:ln>
        </p:spPr>
        <p:txBody>
          <a:bodyPr/>
          <a:lstStyle>
            <a:lvl1pPr algn="ctr">
              <a:defRPr sz="1088"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r>
              <a:rPr lang="en-US"/>
              <a:t>Click here to add picture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
        <p:nvSpPr>
          <p:cNvPr id="8" name="Text Placeholder 21"/>
          <p:cNvSpPr>
            <a:spLocks noGrp="1"/>
          </p:cNvSpPr>
          <p:nvPr>
            <p:ph type="body" sz="quarter" idx="19" hasCustomPrompt="1"/>
          </p:nvPr>
        </p:nvSpPr>
        <p:spPr>
          <a:xfrm>
            <a:off x="327541" y="4487532"/>
            <a:ext cx="1729191" cy="331009"/>
          </a:xfrm>
          <a:prstGeom prst="rect">
            <a:avLst/>
          </a:prstGeom>
        </p:spPr>
        <p:txBody>
          <a:bodyPr lIns="0" tIns="0" rIns="0" bIns="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9" name="Picture Placeholder 7"/>
          <p:cNvSpPr>
            <a:spLocks noGrp="1"/>
          </p:cNvSpPr>
          <p:nvPr>
            <p:ph type="pic" sz="quarter" idx="28"/>
          </p:nvPr>
        </p:nvSpPr>
        <p:spPr>
          <a:xfrm>
            <a:off x="2295495" y="2276958"/>
            <a:ext cx="1729191" cy="2564198"/>
          </a:xfrm>
          <a:prstGeom prst="rect">
            <a:avLst/>
          </a:prstGeom>
          <a:solidFill>
            <a:schemeClr val="accent5"/>
          </a:solidFill>
          <a:ln>
            <a:noFill/>
          </a:ln>
        </p:spPr>
        <p:txBody>
          <a:bodyPr/>
          <a:lstStyle>
            <a:lvl1pPr algn="ctr">
              <a:defRPr sz="1088"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r>
              <a:rPr lang="en-US"/>
              <a:t>Click here to add picture</a:t>
            </a:r>
          </a:p>
        </p:txBody>
      </p:sp>
      <p:sp>
        <p:nvSpPr>
          <p:cNvPr id="10" name="Picture Placeholder 7"/>
          <p:cNvSpPr>
            <a:spLocks noGrp="1"/>
          </p:cNvSpPr>
          <p:nvPr>
            <p:ph type="pic" sz="quarter" idx="29"/>
          </p:nvPr>
        </p:nvSpPr>
        <p:spPr>
          <a:xfrm>
            <a:off x="4263449" y="1750687"/>
            <a:ext cx="1729191" cy="2564198"/>
          </a:xfrm>
          <a:prstGeom prst="rect">
            <a:avLst/>
          </a:prstGeom>
          <a:solidFill>
            <a:schemeClr val="accent5"/>
          </a:solidFill>
          <a:ln>
            <a:noFill/>
          </a:ln>
        </p:spPr>
        <p:txBody>
          <a:bodyPr/>
          <a:lstStyle>
            <a:lvl1pPr algn="ctr">
              <a:defRPr sz="1088"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r>
              <a:rPr lang="en-US"/>
              <a:t>Click here to add picture</a:t>
            </a:r>
          </a:p>
        </p:txBody>
      </p:sp>
      <p:sp>
        <p:nvSpPr>
          <p:cNvPr id="11" name="Picture Placeholder 7"/>
          <p:cNvSpPr>
            <a:spLocks noGrp="1"/>
          </p:cNvSpPr>
          <p:nvPr>
            <p:ph type="pic" sz="quarter" idx="30"/>
          </p:nvPr>
        </p:nvSpPr>
        <p:spPr>
          <a:xfrm>
            <a:off x="6231403" y="2276957"/>
            <a:ext cx="1729191" cy="2564198"/>
          </a:xfrm>
          <a:prstGeom prst="rect">
            <a:avLst/>
          </a:prstGeom>
          <a:solidFill>
            <a:schemeClr val="accent5"/>
          </a:solidFill>
          <a:ln>
            <a:noFill/>
          </a:ln>
        </p:spPr>
        <p:txBody>
          <a:bodyPr/>
          <a:lstStyle>
            <a:lvl1pPr algn="ctr">
              <a:defRPr sz="1088"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r>
              <a:rPr lang="en-US"/>
              <a:t>Click here to add picture</a:t>
            </a:r>
          </a:p>
        </p:txBody>
      </p:sp>
      <p:sp>
        <p:nvSpPr>
          <p:cNvPr id="12" name="Picture Placeholder 7"/>
          <p:cNvSpPr>
            <a:spLocks noGrp="1"/>
          </p:cNvSpPr>
          <p:nvPr>
            <p:ph type="pic" sz="quarter" idx="31"/>
          </p:nvPr>
        </p:nvSpPr>
        <p:spPr>
          <a:xfrm>
            <a:off x="8199356" y="1750686"/>
            <a:ext cx="1729191" cy="2564198"/>
          </a:xfrm>
          <a:prstGeom prst="rect">
            <a:avLst/>
          </a:prstGeom>
          <a:solidFill>
            <a:schemeClr val="accent5"/>
          </a:solidFill>
          <a:ln>
            <a:noFill/>
          </a:ln>
        </p:spPr>
        <p:txBody>
          <a:bodyPr/>
          <a:lstStyle>
            <a:lvl1pPr algn="ctr">
              <a:defRPr sz="1088"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r>
              <a:rPr lang="en-US"/>
              <a:t>Click here to add picture</a:t>
            </a:r>
          </a:p>
        </p:txBody>
      </p:sp>
      <p:sp>
        <p:nvSpPr>
          <p:cNvPr id="13" name="Picture Placeholder 7"/>
          <p:cNvSpPr>
            <a:spLocks noGrp="1"/>
          </p:cNvSpPr>
          <p:nvPr>
            <p:ph type="pic" sz="quarter" idx="32"/>
          </p:nvPr>
        </p:nvSpPr>
        <p:spPr>
          <a:xfrm>
            <a:off x="10167311" y="2276957"/>
            <a:ext cx="1729191" cy="2564198"/>
          </a:xfrm>
          <a:prstGeom prst="rect">
            <a:avLst/>
          </a:prstGeom>
          <a:solidFill>
            <a:schemeClr val="accent5"/>
          </a:solidFill>
          <a:ln>
            <a:noFill/>
          </a:ln>
        </p:spPr>
        <p:txBody>
          <a:bodyPr/>
          <a:lstStyle>
            <a:lvl1pPr algn="ctr">
              <a:defRPr sz="1088"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r>
              <a:rPr lang="en-US"/>
              <a:t>Click here to add picture</a:t>
            </a:r>
          </a:p>
        </p:txBody>
      </p:sp>
      <p:sp>
        <p:nvSpPr>
          <p:cNvPr id="14" name="Text Placeholder 21"/>
          <p:cNvSpPr>
            <a:spLocks noGrp="1"/>
          </p:cNvSpPr>
          <p:nvPr>
            <p:ph type="body" sz="quarter" idx="33" hasCustomPrompt="1"/>
          </p:nvPr>
        </p:nvSpPr>
        <p:spPr>
          <a:xfrm>
            <a:off x="4263448" y="4487532"/>
            <a:ext cx="1729191" cy="331009"/>
          </a:xfrm>
          <a:prstGeom prst="rect">
            <a:avLst/>
          </a:prstGeom>
        </p:spPr>
        <p:txBody>
          <a:bodyPr lIns="0" tIns="0" rIns="0" bIns="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15" name="Text Placeholder 21"/>
          <p:cNvSpPr>
            <a:spLocks noGrp="1"/>
          </p:cNvSpPr>
          <p:nvPr>
            <p:ph type="body" sz="quarter" idx="34" hasCustomPrompt="1"/>
          </p:nvPr>
        </p:nvSpPr>
        <p:spPr>
          <a:xfrm>
            <a:off x="8199355" y="4487532"/>
            <a:ext cx="1729191" cy="331009"/>
          </a:xfrm>
          <a:prstGeom prst="rect">
            <a:avLst/>
          </a:prstGeom>
        </p:spPr>
        <p:txBody>
          <a:bodyPr lIns="0" tIns="0" rIns="0" bIns="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16" name="Text Placeholder 21"/>
          <p:cNvSpPr>
            <a:spLocks noGrp="1"/>
          </p:cNvSpPr>
          <p:nvPr>
            <p:ph type="body" sz="quarter" idx="35" hasCustomPrompt="1"/>
          </p:nvPr>
        </p:nvSpPr>
        <p:spPr>
          <a:xfrm>
            <a:off x="2295495" y="5019144"/>
            <a:ext cx="1729191" cy="331009"/>
          </a:xfrm>
          <a:prstGeom prst="rect">
            <a:avLst/>
          </a:prstGeom>
        </p:spPr>
        <p:txBody>
          <a:bodyPr lIns="0" tIns="0" rIns="0" bIns="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17" name="Text Placeholder 21"/>
          <p:cNvSpPr>
            <a:spLocks noGrp="1"/>
          </p:cNvSpPr>
          <p:nvPr>
            <p:ph type="body" sz="quarter" idx="36" hasCustomPrompt="1"/>
          </p:nvPr>
        </p:nvSpPr>
        <p:spPr>
          <a:xfrm>
            <a:off x="6231402" y="5019144"/>
            <a:ext cx="1729191" cy="331009"/>
          </a:xfrm>
          <a:prstGeom prst="rect">
            <a:avLst/>
          </a:prstGeom>
        </p:spPr>
        <p:txBody>
          <a:bodyPr lIns="0" tIns="0" rIns="0" bIns="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18" name="Text Placeholder 21"/>
          <p:cNvSpPr>
            <a:spLocks noGrp="1"/>
          </p:cNvSpPr>
          <p:nvPr>
            <p:ph type="body" sz="quarter" idx="37" hasCustomPrompt="1"/>
          </p:nvPr>
        </p:nvSpPr>
        <p:spPr>
          <a:xfrm>
            <a:off x="10167311" y="5019144"/>
            <a:ext cx="1729191" cy="331009"/>
          </a:xfrm>
          <a:prstGeom prst="rect">
            <a:avLst/>
          </a:prstGeom>
        </p:spPr>
        <p:txBody>
          <a:bodyPr lIns="0" tIns="0" rIns="0" bIns="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19" name="Title Placeholder 1"/>
          <p:cNvSpPr>
            <a:spLocks noGrp="1"/>
          </p:cNvSpPr>
          <p:nvPr>
            <p:ph type="title" hasCustomPrompt="1"/>
          </p:nvPr>
        </p:nvSpPr>
        <p:spPr bwMode="gray">
          <a:xfrm>
            <a:off x="212225" y="212237"/>
            <a:ext cx="11258204" cy="272343"/>
          </a:xfrm>
          <a:prstGeom prst="rect">
            <a:avLst/>
          </a:prstGeom>
          <a:ln>
            <a:noFill/>
          </a:ln>
        </p:spPr>
        <p:txBody>
          <a:bodyPr vert="horz" wrap="none" lIns="0" tIns="0" rIns="0" bIns="0" rtlCol="0" anchor="ctr">
            <a:noAutofit/>
          </a:bodyPr>
          <a:lstStyle>
            <a:lvl1pPr>
              <a:defRPr sz="2539"/>
            </a:lvl1pPr>
          </a:lstStyle>
          <a:p>
            <a:r>
              <a:rPr lang="en-US"/>
              <a:t>ENTER HEADER TEXT</a:t>
            </a:r>
          </a:p>
        </p:txBody>
      </p:sp>
      <p:sp>
        <p:nvSpPr>
          <p:cNvPr id="21" name="Text Placeholder 18"/>
          <p:cNvSpPr>
            <a:spLocks noGrp="1"/>
          </p:cNvSpPr>
          <p:nvPr>
            <p:ph type="body" sz="quarter" idx="12" hasCustomPrompt="1"/>
          </p:nvPr>
        </p:nvSpPr>
        <p:spPr>
          <a:xfrm>
            <a:off x="211647" y="820279"/>
            <a:ext cx="5450534"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a:t>Sub header (Arial, 12pt, Bold)</a:t>
            </a:r>
          </a:p>
        </p:txBody>
      </p:sp>
    </p:spTree>
    <p:extLst>
      <p:ext uri="{BB962C8B-B14F-4D97-AF65-F5344CB8AC3E}">
        <p14:creationId xmlns:p14="http://schemas.microsoft.com/office/powerpoint/2010/main" val="2868802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7. Copy slide">
    <p:spTree>
      <p:nvGrpSpPr>
        <p:cNvPr id="1" name=""/>
        <p:cNvGrpSpPr/>
        <p:nvPr/>
      </p:nvGrpSpPr>
      <p:grpSpPr>
        <a:xfrm>
          <a:off x="0" y="0"/>
          <a:ext cx="0" cy="0"/>
          <a:chOff x="0" y="0"/>
          <a:chExt cx="0" cy="0"/>
        </a:xfrm>
      </p:grpSpPr>
      <p:sp>
        <p:nvSpPr>
          <p:cNvPr id="3" name="Picture Placeholder 7"/>
          <p:cNvSpPr>
            <a:spLocks noGrp="1"/>
          </p:cNvSpPr>
          <p:nvPr>
            <p:ph type="pic" sz="quarter" idx="14"/>
          </p:nvPr>
        </p:nvSpPr>
        <p:spPr>
          <a:xfrm>
            <a:off x="2750376" y="1184300"/>
            <a:ext cx="3232421" cy="4793321"/>
          </a:xfrm>
          <a:prstGeom prst="rect">
            <a:avLst/>
          </a:prstGeom>
          <a:solidFill>
            <a:schemeClr val="accent5"/>
          </a:solidFill>
          <a:ln>
            <a:noFill/>
          </a:ln>
        </p:spPr>
        <p:txBody>
          <a:bodyPr/>
          <a:lstStyle>
            <a:lvl1pPr algn="ctr">
              <a:defRPr sz="1088"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r>
              <a:rPr lang="en-US"/>
              <a:t>Click here to add picture</a:t>
            </a:r>
          </a:p>
        </p:txBody>
      </p:sp>
      <p:sp>
        <p:nvSpPr>
          <p:cNvPr id="4" name="Picture Placeholder 7"/>
          <p:cNvSpPr>
            <a:spLocks noGrp="1"/>
          </p:cNvSpPr>
          <p:nvPr>
            <p:ph type="pic" sz="quarter" idx="15"/>
          </p:nvPr>
        </p:nvSpPr>
        <p:spPr>
          <a:xfrm>
            <a:off x="6209203" y="1184300"/>
            <a:ext cx="3232421" cy="4793321"/>
          </a:xfrm>
          <a:prstGeom prst="rect">
            <a:avLst/>
          </a:prstGeom>
          <a:solidFill>
            <a:schemeClr val="accent5"/>
          </a:solidFill>
          <a:ln>
            <a:noFill/>
          </a:ln>
        </p:spPr>
        <p:txBody>
          <a:bodyPr/>
          <a:lstStyle>
            <a:lvl1pPr algn="ctr">
              <a:defRPr sz="1088"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r>
              <a:rPr lang="en-US"/>
              <a:t>Click here to add picture</a:t>
            </a:r>
          </a:p>
        </p:txBody>
      </p:sp>
      <p:sp>
        <p:nvSpPr>
          <p:cNvPr id="5" name="Title Placeholder 1"/>
          <p:cNvSpPr>
            <a:spLocks noGrp="1"/>
          </p:cNvSpPr>
          <p:nvPr>
            <p:ph type="title" hasCustomPrompt="1"/>
          </p:nvPr>
        </p:nvSpPr>
        <p:spPr bwMode="gray">
          <a:xfrm>
            <a:off x="466899" y="212237"/>
            <a:ext cx="11258204" cy="272343"/>
          </a:xfrm>
          <a:prstGeom prst="rect">
            <a:avLst/>
          </a:prstGeom>
          <a:ln>
            <a:noFill/>
          </a:ln>
        </p:spPr>
        <p:txBody>
          <a:bodyPr vert="horz" wrap="none" lIns="0" tIns="0" rIns="0" bIns="0" rtlCol="0" anchor="ctr">
            <a:noAutofit/>
          </a:bodyPr>
          <a:lstStyle>
            <a:lvl1pPr algn="ctr">
              <a:defRPr sz="2539">
                <a:solidFill>
                  <a:schemeClr val="bg1"/>
                </a:solidFill>
              </a:defRPr>
            </a:lvl1pPr>
          </a:lstStyle>
          <a:p>
            <a:r>
              <a:rPr lang="en-US"/>
              <a:t>ENTER HEADER TEXT</a:t>
            </a:r>
          </a:p>
        </p:txBody>
      </p:sp>
      <p:sp>
        <p:nvSpPr>
          <p:cNvPr id="7" name="Text Placeholder 18"/>
          <p:cNvSpPr>
            <a:spLocks noGrp="1"/>
          </p:cNvSpPr>
          <p:nvPr>
            <p:ph type="body" sz="quarter" idx="12" hasCustomPrompt="1"/>
          </p:nvPr>
        </p:nvSpPr>
        <p:spPr>
          <a:xfrm>
            <a:off x="3370733" y="820279"/>
            <a:ext cx="5450534" cy="202014"/>
          </a:xfrm>
          <a:prstGeom prst="rect">
            <a:avLst/>
          </a:prstGeom>
        </p:spPr>
        <p:txBody>
          <a:bodyPr lIns="0" tIns="0" rIns="0" bIns="0"/>
          <a:lstStyle>
            <a:lvl1pPr algn="ctr">
              <a:defRPr sz="1088" b="1" baseline="0">
                <a:solidFill>
                  <a:schemeClr val="bg1"/>
                </a:solidFill>
              </a:defRPr>
            </a:lvl1pPr>
            <a:lvl2pPr>
              <a:defRPr sz="1088" b="0" baseline="0"/>
            </a:lvl2pPr>
          </a:lstStyle>
          <a:p>
            <a:pPr lvl="0"/>
            <a:r>
              <a:rPr lang="en-US"/>
              <a:t>Sub header (Arial, 12pt, Bold)</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
        <p:nvSpPr>
          <p:cNvPr id="10" name="Text Placeholder 21"/>
          <p:cNvSpPr>
            <a:spLocks noGrp="1"/>
          </p:cNvSpPr>
          <p:nvPr>
            <p:ph type="body" sz="quarter" idx="35" hasCustomPrompt="1"/>
          </p:nvPr>
        </p:nvSpPr>
        <p:spPr>
          <a:xfrm>
            <a:off x="9619889" y="5646612"/>
            <a:ext cx="1729191" cy="331009"/>
          </a:xfrm>
          <a:prstGeom prst="rect">
            <a:avLst/>
          </a:prstGeom>
        </p:spPr>
        <p:txBody>
          <a:bodyPr lIns="0" tIns="0" rIns="0" bIns="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11" name="Text Placeholder 21"/>
          <p:cNvSpPr>
            <a:spLocks noGrp="1"/>
          </p:cNvSpPr>
          <p:nvPr>
            <p:ph type="body" sz="quarter" idx="36" hasCustomPrompt="1"/>
          </p:nvPr>
        </p:nvSpPr>
        <p:spPr>
          <a:xfrm>
            <a:off x="857936" y="5646612"/>
            <a:ext cx="1729191" cy="331009"/>
          </a:xfrm>
          <a:prstGeom prst="rect">
            <a:avLst/>
          </a:prstGeom>
        </p:spPr>
        <p:txBody>
          <a:bodyPr lIns="0" tIns="0" rIns="0" bIns="0"/>
          <a:lstStyle>
            <a:lvl1pPr algn="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Tree>
    <p:extLst>
      <p:ext uri="{BB962C8B-B14F-4D97-AF65-F5344CB8AC3E}">
        <p14:creationId xmlns:p14="http://schemas.microsoft.com/office/powerpoint/2010/main" val="3676496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8. Copy slide">
    <p:spTree>
      <p:nvGrpSpPr>
        <p:cNvPr id="1" name=""/>
        <p:cNvGrpSpPr/>
        <p:nvPr/>
      </p:nvGrpSpPr>
      <p:grpSpPr>
        <a:xfrm>
          <a:off x="0" y="0"/>
          <a:ext cx="0" cy="0"/>
          <a:chOff x="0" y="0"/>
          <a:chExt cx="0" cy="0"/>
        </a:xfrm>
      </p:grpSpPr>
      <p:sp>
        <p:nvSpPr>
          <p:cNvPr id="3" name="Picture Placeholder 5"/>
          <p:cNvSpPr>
            <a:spLocks noGrp="1"/>
          </p:cNvSpPr>
          <p:nvPr>
            <p:ph type="pic" sz="quarter" idx="16"/>
          </p:nvPr>
        </p:nvSpPr>
        <p:spPr>
          <a:xfrm>
            <a:off x="3032626" y="3426309"/>
            <a:ext cx="5097219" cy="3431692"/>
          </a:xfrm>
          <a:prstGeom prst="rect">
            <a:avLst/>
          </a:prstGeom>
          <a:solidFill>
            <a:schemeClr val="accent5"/>
          </a:solidFill>
        </p:spPr>
        <p:txBody>
          <a:bodyPr/>
          <a:lstStyle>
            <a:lvl1pPr algn="ctr">
              <a:defRPr sz="1088" b="0" i="1" baseline="0">
                <a:solidFill>
                  <a:schemeClr val="accent6"/>
                </a:solidFill>
              </a:defRPr>
            </a:lvl1pPr>
          </a:lstStyle>
          <a:p>
            <a:endParaRPr lang="en-US" sz="1088" i="1"/>
          </a:p>
          <a:p>
            <a:endParaRPr lang="en-US" sz="1088" i="1"/>
          </a:p>
          <a:p>
            <a:endParaRPr lang="en-US" sz="1088" i="1"/>
          </a:p>
          <a:p>
            <a:endParaRPr lang="en-US" sz="1088" i="1"/>
          </a:p>
          <a:p>
            <a:endParaRPr lang="en-US" sz="1088" i="1"/>
          </a:p>
          <a:p>
            <a:endParaRPr lang="en-US" sz="1088" i="1"/>
          </a:p>
          <a:p>
            <a:endParaRPr lang="en-US" sz="1088" i="1"/>
          </a:p>
          <a:p>
            <a:r>
              <a:rPr lang="en-US" sz="1088" i="1"/>
              <a:t>Click here to add picture</a:t>
            </a:r>
            <a:endParaRPr lang="en-US"/>
          </a:p>
        </p:txBody>
      </p:sp>
      <p:sp>
        <p:nvSpPr>
          <p:cNvPr id="4" name="Picture Placeholder 5"/>
          <p:cNvSpPr>
            <a:spLocks noGrp="1"/>
          </p:cNvSpPr>
          <p:nvPr>
            <p:ph type="pic" sz="quarter" idx="17"/>
          </p:nvPr>
        </p:nvSpPr>
        <p:spPr>
          <a:xfrm>
            <a:off x="0" y="0"/>
            <a:ext cx="5097219" cy="3426308"/>
          </a:xfrm>
          <a:prstGeom prst="rect">
            <a:avLst/>
          </a:prstGeom>
          <a:solidFill>
            <a:schemeClr val="accent5"/>
          </a:solidFill>
        </p:spPr>
        <p:txBody>
          <a:bodyPr/>
          <a:lstStyle>
            <a:lvl1pPr algn="ctr">
              <a:defRPr sz="1088" b="0" i="1" baseline="0">
                <a:solidFill>
                  <a:schemeClr val="accent6"/>
                </a:solidFill>
              </a:defRPr>
            </a:lvl1pPr>
          </a:lstStyle>
          <a:p>
            <a:endParaRPr lang="en-US" sz="1088" i="1"/>
          </a:p>
          <a:p>
            <a:endParaRPr lang="en-US" sz="1088" i="1"/>
          </a:p>
          <a:p>
            <a:endParaRPr lang="en-US" sz="1088" i="1"/>
          </a:p>
          <a:p>
            <a:endParaRPr lang="en-US" sz="1088" i="1"/>
          </a:p>
          <a:p>
            <a:endParaRPr lang="en-US" sz="1088" i="1"/>
          </a:p>
          <a:p>
            <a:endParaRPr lang="en-US" sz="1088" i="1"/>
          </a:p>
          <a:p>
            <a:endParaRPr lang="en-US" sz="1088" i="1"/>
          </a:p>
          <a:p>
            <a:r>
              <a:rPr lang="en-US" sz="1088" i="1"/>
              <a:t>Click here to add picture</a:t>
            </a:r>
            <a:endParaRPr lang="en-US"/>
          </a:p>
        </p:txBody>
      </p:sp>
      <p:sp>
        <p:nvSpPr>
          <p:cNvPr id="6" name="Picture Placeholder 5"/>
          <p:cNvSpPr>
            <a:spLocks noGrp="1"/>
          </p:cNvSpPr>
          <p:nvPr>
            <p:ph type="pic" sz="quarter" idx="19"/>
          </p:nvPr>
        </p:nvSpPr>
        <p:spPr>
          <a:xfrm>
            <a:off x="0" y="3426309"/>
            <a:ext cx="3032626" cy="3431692"/>
          </a:xfrm>
          <a:prstGeom prst="rect">
            <a:avLst/>
          </a:prstGeom>
          <a:solidFill>
            <a:schemeClr val="accent5"/>
          </a:solidFill>
        </p:spPr>
        <p:txBody>
          <a:bodyPr/>
          <a:lstStyle>
            <a:lvl1pPr algn="ctr">
              <a:defRPr sz="1088" b="0" i="1" baseline="0">
                <a:solidFill>
                  <a:schemeClr val="accent6"/>
                </a:solidFill>
              </a:defRPr>
            </a:lvl1pPr>
          </a:lstStyle>
          <a:p>
            <a:endParaRPr lang="en-US" sz="1088" i="1"/>
          </a:p>
          <a:p>
            <a:endParaRPr lang="en-US" sz="1088" i="1"/>
          </a:p>
          <a:p>
            <a:endParaRPr lang="en-US" sz="1088" i="1"/>
          </a:p>
          <a:p>
            <a:endParaRPr lang="en-US" sz="1088" i="1"/>
          </a:p>
          <a:p>
            <a:endParaRPr lang="en-US" sz="1088" i="1"/>
          </a:p>
          <a:p>
            <a:endParaRPr lang="en-US" sz="1088" i="1"/>
          </a:p>
          <a:p>
            <a:endParaRPr lang="en-US" sz="1088" i="1"/>
          </a:p>
          <a:p>
            <a:r>
              <a:rPr lang="en-US" sz="1088" i="1"/>
              <a:t>Click here to add picture</a:t>
            </a:r>
            <a:endParaRPr lang="en-US"/>
          </a:p>
        </p:txBody>
      </p:sp>
      <p:sp>
        <p:nvSpPr>
          <p:cNvPr id="7" name="Picture Placeholder 5"/>
          <p:cNvSpPr>
            <a:spLocks noGrp="1"/>
          </p:cNvSpPr>
          <p:nvPr>
            <p:ph type="pic" sz="quarter" idx="20"/>
          </p:nvPr>
        </p:nvSpPr>
        <p:spPr>
          <a:xfrm>
            <a:off x="5097220" y="0"/>
            <a:ext cx="3032625" cy="3426308"/>
          </a:xfrm>
          <a:prstGeom prst="rect">
            <a:avLst/>
          </a:prstGeom>
          <a:solidFill>
            <a:schemeClr val="accent5"/>
          </a:solidFill>
        </p:spPr>
        <p:txBody>
          <a:bodyPr/>
          <a:lstStyle>
            <a:lvl1pPr algn="ctr">
              <a:defRPr sz="1088" b="0" i="1" baseline="0">
                <a:solidFill>
                  <a:schemeClr val="accent6"/>
                </a:solidFill>
              </a:defRPr>
            </a:lvl1pPr>
          </a:lstStyle>
          <a:p>
            <a:endParaRPr lang="en-US" sz="1088" i="1"/>
          </a:p>
          <a:p>
            <a:endParaRPr lang="en-US" sz="1088" i="1"/>
          </a:p>
          <a:p>
            <a:endParaRPr lang="en-US" sz="1088" i="1"/>
          </a:p>
          <a:p>
            <a:endParaRPr lang="en-US" sz="1088" i="1"/>
          </a:p>
          <a:p>
            <a:endParaRPr lang="en-US" sz="1088" i="1"/>
          </a:p>
          <a:p>
            <a:endParaRPr lang="en-US" sz="1088" i="1"/>
          </a:p>
          <a:p>
            <a:endParaRPr lang="en-US" sz="1088" i="1"/>
          </a:p>
          <a:p>
            <a:r>
              <a:rPr lang="en-US" sz="1088" i="1"/>
              <a:t>Click here to add picture</a:t>
            </a:r>
            <a:endParaRPr lang="en-US"/>
          </a:p>
        </p:txBody>
      </p:sp>
      <p:sp>
        <p:nvSpPr>
          <p:cNvPr id="8" name="Title Placeholder 1"/>
          <p:cNvSpPr>
            <a:spLocks noGrp="1"/>
          </p:cNvSpPr>
          <p:nvPr>
            <p:ph type="title" hasCustomPrompt="1"/>
          </p:nvPr>
        </p:nvSpPr>
        <p:spPr bwMode="gray">
          <a:xfrm>
            <a:off x="8465025" y="212237"/>
            <a:ext cx="3642893" cy="272343"/>
          </a:xfrm>
          <a:prstGeom prst="rect">
            <a:avLst/>
          </a:prstGeom>
          <a:ln>
            <a:noFill/>
          </a:ln>
        </p:spPr>
        <p:txBody>
          <a:bodyPr vert="horz" wrap="none" lIns="0" tIns="0" rIns="0" bIns="0" rtlCol="0" anchor="ctr">
            <a:noAutofit/>
          </a:bodyPr>
          <a:lstStyle>
            <a:lvl1pPr>
              <a:defRPr sz="2539"/>
            </a:lvl1pPr>
          </a:lstStyle>
          <a:p>
            <a:r>
              <a:rPr lang="en-US"/>
              <a:t>ENTER HEADER TEXT</a:t>
            </a:r>
          </a:p>
        </p:txBody>
      </p:sp>
      <p:sp>
        <p:nvSpPr>
          <p:cNvPr id="10" name="Text Placeholder 18"/>
          <p:cNvSpPr>
            <a:spLocks noGrp="1"/>
          </p:cNvSpPr>
          <p:nvPr>
            <p:ph type="body" sz="quarter" idx="12" hasCustomPrompt="1"/>
          </p:nvPr>
        </p:nvSpPr>
        <p:spPr>
          <a:xfrm>
            <a:off x="8465024" y="826015"/>
            <a:ext cx="3443341" cy="1856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a:t>Sub header (Arial, 12pt, Bold)</a:t>
            </a: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58444" y="6317610"/>
            <a:ext cx="1521331" cy="329789"/>
          </a:xfrm>
          <a:prstGeom prst="rect">
            <a:avLst/>
          </a:prstGeom>
        </p:spPr>
      </p:pic>
    </p:spTree>
    <p:extLst>
      <p:ext uri="{BB962C8B-B14F-4D97-AF65-F5344CB8AC3E}">
        <p14:creationId xmlns:p14="http://schemas.microsoft.com/office/powerpoint/2010/main" val="857383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9. Copy slide">
    <p:spTree>
      <p:nvGrpSpPr>
        <p:cNvPr id="1" name=""/>
        <p:cNvGrpSpPr/>
        <p:nvPr/>
      </p:nvGrpSpPr>
      <p:grpSpPr>
        <a:xfrm>
          <a:off x="0" y="0"/>
          <a:ext cx="0" cy="0"/>
          <a:chOff x="0" y="0"/>
          <a:chExt cx="0" cy="0"/>
        </a:xfrm>
      </p:grpSpPr>
      <p:sp>
        <p:nvSpPr>
          <p:cNvPr id="3" name="Picture Placeholder 5"/>
          <p:cNvSpPr>
            <a:spLocks noGrp="1"/>
          </p:cNvSpPr>
          <p:nvPr>
            <p:ph type="pic" sz="quarter" idx="16"/>
          </p:nvPr>
        </p:nvSpPr>
        <p:spPr>
          <a:xfrm>
            <a:off x="7094781" y="3426309"/>
            <a:ext cx="5097219" cy="3431692"/>
          </a:xfrm>
          <a:prstGeom prst="rect">
            <a:avLst/>
          </a:prstGeom>
          <a:solidFill>
            <a:schemeClr val="accent5"/>
          </a:solidFill>
        </p:spPr>
        <p:txBody>
          <a:bodyPr/>
          <a:lstStyle>
            <a:lvl1pPr algn="ctr">
              <a:defRPr sz="1088" b="0" i="1" baseline="0">
                <a:solidFill>
                  <a:schemeClr val="accent6"/>
                </a:solidFill>
              </a:defRPr>
            </a:lvl1pPr>
          </a:lstStyle>
          <a:p>
            <a:endParaRPr lang="en-US" sz="1088" i="1"/>
          </a:p>
          <a:p>
            <a:endParaRPr lang="en-US" sz="1088" i="1"/>
          </a:p>
          <a:p>
            <a:endParaRPr lang="en-US" sz="1088" i="1"/>
          </a:p>
          <a:p>
            <a:endParaRPr lang="en-US" sz="1088" i="1"/>
          </a:p>
          <a:p>
            <a:endParaRPr lang="en-US" sz="1088" i="1"/>
          </a:p>
          <a:p>
            <a:endParaRPr lang="en-US" sz="1088" i="1"/>
          </a:p>
          <a:p>
            <a:endParaRPr lang="en-US" sz="1088" i="1"/>
          </a:p>
          <a:p>
            <a:r>
              <a:rPr lang="en-US" sz="1088" i="1"/>
              <a:t>Click here to add picture</a:t>
            </a:r>
            <a:endParaRPr lang="en-US"/>
          </a:p>
        </p:txBody>
      </p:sp>
      <p:sp>
        <p:nvSpPr>
          <p:cNvPr id="4" name="Picture Placeholder 5"/>
          <p:cNvSpPr>
            <a:spLocks noGrp="1"/>
          </p:cNvSpPr>
          <p:nvPr>
            <p:ph type="pic" sz="quarter" idx="17"/>
          </p:nvPr>
        </p:nvSpPr>
        <p:spPr>
          <a:xfrm>
            <a:off x="4062155" y="0"/>
            <a:ext cx="5097219" cy="3426308"/>
          </a:xfrm>
          <a:prstGeom prst="rect">
            <a:avLst/>
          </a:prstGeom>
          <a:solidFill>
            <a:schemeClr val="accent5"/>
          </a:solidFill>
        </p:spPr>
        <p:txBody>
          <a:bodyPr/>
          <a:lstStyle>
            <a:lvl1pPr algn="ctr">
              <a:defRPr sz="1088" b="0" i="1" baseline="0">
                <a:solidFill>
                  <a:schemeClr val="accent6"/>
                </a:solidFill>
              </a:defRPr>
            </a:lvl1pPr>
          </a:lstStyle>
          <a:p>
            <a:endParaRPr lang="en-US" sz="1088" i="1"/>
          </a:p>
          <a:p>
            <a:endParaRPr lang="en-US" sz="1088" i="1"/>
          </a:p>
          <a:p>
            <a:endParaRPr lang="en-US" sz="1088" i="1"/>
          </a:p>
          <a:p>
            <a:endParaRPr lang="en-US" sz="1088" i="1"/>
          </a:p>
          <a:p>
            <a:endParaRPr lang="en-US" sz="1088" i="1"/>
          </a:p>
          <a:p>
            <a:endParaRPr lang="en-US" sz="1088" i="1"/>
          </a:p>
          <a:p>
            <a:endParaRPr lang="en-US" sz="1088" i="1"/>
          </a:p>
          <a:p>
            <a:r>
              <a:rPr lang="en-US" sz="1088" i="1"/>
              <a:t>Click here to add picture</a:t>
            </a:r>
            <a:endParaRPr lang="en-US"/>
          </a:p>
        </p:txBody>
      </p:sp>
      <p:sp>
        <p:nvSpPr>
          <p:cNvPr id="5" name="Picture Placeholder 5"/>
          <p:cNvSpPr>
            <a:spLocks noGrp="1"/>
          </p:cNvSpPr>
          <p:nvPr>
            <p:ph type="pic" sz="quarter" idx="19"/>
          </p:nvPr>
        </p:nvSpPr>
        <p:spPr>
          <a:xfrm>
            <a:off x="4062155" y="3426309"/>
            <a:ext cx="3032626" cy="3431692"/>
          </a:xfrm>
          <a:prstGeom prst="rect">
            <a:avLst/>
          </a:prstGeom>
          <a:solidFill>
            <a:schemeClr val="accent5"/>
          </a:solidFill>
        </p:spPr>
        <p:txBody>
          <a:bodyPr/>
          <a:lstStyle>
            <a:lvl1pPr algn="ctr">
              <a:defRPr sz="1088" b="0" i="1" baseline="0">
                <a:solidFill>
                  <a:schemeClr val="accent6"/>
                </a:solidFill>
              </a:defRPr>
            </a:lvl1pPr>
          </a:lstStyle>
          <a:p>
            <a:endParaRPr lang="en-US" sz="1088" i="1"/>
          </a:p>
          <a:p>
            <a:endParaRPr lang="en-US" sz="1088" i="1"/>
          </a:p>
          <a:p>
            <a:endParaRPr lang="en-US" sz="1088" i="1"/>
          </a:p>
          <a:p>
            <a:endParaRPr lang="en-US" sz="1088" i="1"/>
          </a:p>
          <a:p>
            <a:endParaRPr lang="en-US" sz="1088" i="1"/>
          </a:p>
          <a:p>
            <a:endParaRPr lang="en-US" sz="1088" i="1"/>
          </a:p>
          <a:p>
            <a:endParaRPr lang="en-US" sz="1088" i="1"/>
          </a:p>
          <a:p>
            <a:r>
              <a:rPr lang="en-US" sz="1088" i="1"/>
              <a:t>Click here to add picture</a:t>
            </a:r>
            <a:endParaRPr lang="en-US"/>
          </a:p>
        </p:txBody>
      </p:sp>
      <p:sp>
        <p:nvSpPr>
          <p:cNvPr id="6" name="Picture Placeholder 5"/>
          <p:cNvSpPr>
            <a:spLocks noGrp="1"/>
          </p:cNvSpPr>
          <p:nvPr>
            <p:ph type="pic" sz="quarter" idx="20"/>
          </p:nvPr>
        </p:nvSpPr>
        <p:spPr>
          <a:xfrm>
            <a:off x="9159375" y="0"/>
            <a:ext cx="3032625" cy="3426308"/>
          </a:xfrm>
          <a:prstGeom prst="rect">
            <a:avLst/>
          </a:prstGeom>
          <a:solidFill>
            <a:schemeClr val="accent5"/>
          </a:solidFill>
        </p:spPr>
        <p:txBody>
          <a:bodyPr/>
          <a:lstStyle>
            <a:lvl1pPr algn="ctr">
              <a:defRPr sz="1088" b="0" i="1" baseline="0">
                <a:solidFill>
                  <a:schemeClr val="accent6"/>
                </a:solidFill>
              </a:defRPr>
            </a:lvl1pPr>
          </a:lstStyle>
          <a:p>
            <a:endParaRPr lang="en-US" sz="1088" i="1"/>
          </a:p>
          <a:p>
            <a:endParaRPr lang="en-US" sz="1088" i="1"/>
          </a:p>
          <a:p>
            <a:endParaRPr lang="en-US" sz="1088" i="1"/>
          </a:p>
          <a:p>
            <a:endParaRPr lang="en-US" sz="1088" i="1"/>
          </a:p>
          <a:p>
            <a:endParaRPr lang="en-US" sz="1088" i="1"/>
          </a:p>
          <a:p>
            <a:endParaRPr lang="en-US" sz="1088" i="1"/>
          </a:p>
          <a:p>
            <a:endParaRPr lang="en-US" sz="1088" i="1"/>
          </a:p>
          <a:p>
            <a:r>
              <a:rPr lang="en-US" sz="1088" i="1"/>
              <a:t>Click here to add picture</a:t>
            </a:r>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
        <p:nvSpPr>
          <p:cNvPr id="8" name="Title Placeholder 1"/>
          <p:cNvSpPr>
            <a:spLocks noGrp="1"/>
          </p:cNvSpPr>
          <p:nvPr>
            <p:ph type="title" hasCustomPrompt="1"/>
          </p:nvPr>
        </p:nvSpPr>
        <p:spPr bwMode="gray">
          <a:xfrm>
            <a:off x="212226" y="212237"/>
            <a:ext cx="3546295" cy="272343"/>
          </a:xfrm>
          <a:prstGeom prst="rect">
            <a:avLst/>
          </a:prstGeom>
          <a:ln>
            <a:noFill/>
          </a:ln>
        </p:spPr>
        <p:txBody>
          <a:bodyPr vert="horz" wrap="none" lIns="0" tIns="0" rIns="0" bIns="0" rtlCol="0" anchor="ctr">
            <a:noAutofit/>
          </a:bodyPr>
          <a:lstStyle>
            <a:lvl1pPr>
              <a:defRPr sz="2539"/>
            </a:lvl1pPr>
          </a:lstStyle>
          <a:p>
            <a:r>
              <a:rPr lang="en-US"/>
              <a:t>ENTER HEADER TEXT</a:t>
            </a:r>
          </a:p>
        </p:txBody>
      </p:sp>
      <p:sp>
        <p:nvSpPr>
          <p:cNvPr id="10" name="Text Placeholder 18"/>
          <p:cNvSpPr>
            <a:spLocks noGrp="1"/>
          </p:cNvSpPr>
          <p:nvPr>
            <p:ph type="body" sz="quarter" idx="12" hasCustomPrompt="1"/>
          </p:nvPr>
        </p:nvSpPr>
        <p:spPr>
          <a:xfrm>
            <a:off x="211647" y="820279"/>
            <a:ext cx="3546874"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a:t>Sub header (Arial, 12pt, Bold)</a:t>
            </a:r>
          </a:p>
        </p:txBody>
      </p:sp>
      <p:sp>
        <p:nvSpPr>
          <p:cNvPr id="11" name="Text Placeholder 21"/>
          <p:cNvSpPr>
            <a:spLocks noGrp="1"/>
          </p:cNvSpPr>
          <p:nvPr>
            <p:ph type="body" sz="quarter" idx="13" hasCustomPrompt="1"/>
          </p:nvPr>
        </p:nvSpPr>
        <p:spPr>
          <a:xfrm>
            <a:off x="211648" y="1348810"/>
            <a:ext cx="3439650" cy="3728417"/>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Tree>
    <p:extLst>
      <p:ext uri="{BB962C8B-B14F-4D97-AF65-F5344CB8AC3E}">
        <p14:creationId xmlns:p14="http://schemas.microsoft.com/office/powerpoint/2010/main" val="2905729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466899" y="326517"/>
            <a:ext cx="11258204" cy="272343"/>
          </a:xfrm>
          <a:prstGeom prst="rect">
            <a:avLst/>
          </a:prstGeom>
          <a:ln>
            <a:noFill/>
          </a:ln>
        </p:spPr>
        <p:txBody>
          <a:bodyPr vert="horz" wrap="none" lIns="0" tIns="0" rIns="0" bIns="0" rtlCol="0" anchor="ctr">
            <a:noAutofit/>
          </a:bodyPr>
          <a:lstStyle>
            <a:lvl1pPr algn="ctr">
              <a:defRPr sz="2539"/>
            </a:lvl1pPr>
          </a:lstStyle>
          <a:p>
            <a:r>
              <a:rPr lang="en-US"/>
              <a:t>ENTER HEADER TEXT</a:t>
            </a:r>
          </a:p>
        </p:txBody>
      </p:sp>
      <p:sp>
        <p:nvSpPr>
          <p:cNvPr id="5" name="Text Placeholder 18"/>
          <p:cNvSpPr>
            <a:spLocks noGrp="1"/>
          </p:cNvSpPr>
          <p:nvPr>
            <p:ph type="body" sz="quarter" idx="12" hasCustomPrompt="1"/>
          </p:nvPr>
        </p:nvSpPr>
        <p:spPr>
          <a:xfrm>
            <a:off x="466899" y="942656"/>
            <a:ext cx="11258204" cy="186289"/>
          </a:xfrm>
          <a:prstGeom prst="rect">
            <a:avLst/>
          </a:prstGeom>
        </p:spPr>
        <p:txBody>
          <a:bodyPr lIns="0" tIns="0" rIns="0" bIns="0"/>
          <a:lstStyle>
            <a:lvl1pPr algn="ctr">
              <a:defRPr sz="1088" b="1" baseline="0">
                <a:solidFill>
                  <a:schemeClr val="bg1"/>
                </a:solidFill>
              </a:defRPr>
            </a:lvl1pPr>
            <a:lvl2pPr>
              <a:defRPr sz="1088" b="0" baseline="0"/>
            </a:lvl2pPr>
          </a:lstStyle>
          <a:p>
            <a:pPr lvl="0"/>
            <a:r>
              <a:rPr lang="en-US"/>
              <a:t>Sub header (Arial, 14pt, Bold)</a:t>
            </a:r>
          </a:p>
        </p:txBody>
      </p:sp>
      <p:sp>
        <p:nvSpPr>
          <p:cNvPr id="6" name="Text Placeholder 21"/>
          <p:cNvSpPr>
            <a:spLocks noGrp="1"/>
          </p:cNvSpPr>
          <p:nvPr>
            <p:ph type="body" sz="quarter" idx="13" hasCustomPrompt="1"/>
          </p:nvPr>
        </p:nvSpPr>
        <p:spPr>
          <a:xfrm>
            <a:off x="466899" y="1455462"/>
            <a:ext cx="11258204" cy="1425857"/>
          </a:xfrm>
          <a:prstGeom prst="rect">
            <a:avLst/>
          </a:prstGeom>
        </p:spPr>
        <p:txBody>
          <a:bodyPr wrap="square" lIns="0" tIns="0" rIns="0" bIns="0" numCol="1" spcCol="0"/>
          <a:lstStyle>
            <a:lvl1pPr algn="ct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7" name="Picture Placeholder 4"/>
          <p:cNvSpPr>
            <a:spLocks noGrp="1"/>
          </p:cNvSpPr>
          <p:nvPr>
            <p:ph type="pic" sz="quarter" idx="10"/>
          </p:nvPr>
        </p:nvSpPr>
        <p:spPr>
          <a:xfrm>
            <a:off x="0" y="3700583"/>
            <a:ext cx="12192000" cy="3157417"/>
          </a:xfrm>
          <a:prstGeom prst="rect">
            <a:avLst/>
          </a:prstGeom>
          <a:solidFill>
            <a:schemeClr val="accent5"/>
          </a:solidFill>
        </p:spPr>
        <p:txBody>
          <a:bodyPr anchor="t" anchorCtr="0"/>
          <a:lstStyle>
            <a:lvl1pPr algn="ctr">
              <a:defRPr sz="1088"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r>
              <a:rPr lang="en-US"/>
              <a:t>Click here to add picture</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225" y="6317075"/>
            <a:ext cx="1516258" cy="328689"/>
          </a:xfrm>
          <a:prstGeom prst="rect">
            <a:avLst/>
          </a:prstGeom>
        </p:spPr>
      </p:pic>
    </p:spTree>
    <p:extLst>
      <p:ext uri="{BB962C8B-B14F-4D97-AF65-F5344CB8AC3E}">
        <p14:creationId xmlns:p14="http://schemas.microsoft.com/office/powerpoint/2010/main" val="2630721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0. Copy slide">
    <p:spTree>
      <p:nvGrpSpPr>
        <p:cNvPr id="1" name=""/>
        <p:cNvGrpSpPr/>
        <p:nvPr/>
      </p:nvGrpSpPr>
      <p:grpSpPr>
        <a:xfrm>
          <a:off x="0" y="0"/>
          <a:ext cx="0" cy="0"/>
          <a:chOff x="0" y="0"/>
          <a:chExt cx="0" cy="0"/>
        </a:xfrm>
      </p:grpSpPr>
      <p:sp>
        <p:nvSpPr>
          <p:cNvPr id="7" name="Picture Placeholder 5"/>
          <p:cNvSpPr>
            <a:spLocks noGrp="1"/>
          </p:cNvSpPr>
          <p:nvPr>
            <p:ph type="pic" sz="quarter" idx="20"/>
          </p:nvPr>
        </p:nvSpPr>
        <p:spPr>
          <a:xfrm>
            <a:off x="2401198" y="3426309"/>
            <a:ext cx="3691288" cy="3431692"/>
          </a:xfrm>
          <a:prstGeom prst="rect">
            <a:avLst/>
          </a:prstGeom>
          <a:solidFill>
            <a:schemeClr val="accent5"/>
          </a:solidFill>
        </p:spPr>
        <p:txBody>
          <a:bodyPr/>
          <a:lstStyle>
            <a:lvl1pPr algn="ctr">
              <a:defRPr sz="1088" b="0" i="1" baseline="0">
                <a:solidFill>
                  <a:schemeClr val="accent6"/>
                </a:solidFill>
              </a:defRPr>
            </a:lvl1pPr>
          </a:lstStyle>
          <a:p>
            <a:endParaRPr lang="en-US" sz="1088" i="1"/>
          </a:p>
          <a:p>
            <a:endParaRPr lang="en-US" sz="1088" i="1"/>
          </a:p>
          <a:p>
            <a:endParaRPr lang="en-US" sz="1088" i="1"/>
          </a:p>
          <a:p>
            <a:endParaRPr lang="en-US" sz="1088" i="1"/>
          </a:p>
          <a:p>
            <a:endParaRPr lang="en-US" sz="1088" i="1"/>
          </a:p>
          <a:p>
            <a:endParaRPr lang="en-US" sz="1088" i="1"/>
          </a:p>
          <a:p>
            <a:endParaRPr lang="en-US" sz="1088" i="1"/>
          </a:p>
          <a:p>
            <a:r>
              <a:rPr lang="en-US" sz="1088" i="1"/>
              <a:t>Click here to add picture</a:t>
            </a:r>
            <a:endParaRPr lang="en-US"/>
          </a:p>
        </p:txBody>
      </p:sp>
      <p:sp>
        <p:nvSpPr>
          <p:cNvPr id="8" name="Picture Placeholder 5"/>
          <p:cNvSpPr>
            <a:spLocks noGrp="1"/>
          </p:cNvSpPr>
          <p:nvPr>
            <p:ph type="pic" sz="quarter" idx="21"/>
          </p:nvPr>
        </p:nvSpPr>
        <p:spPr>
          <a:xfrm>
            <a:off x="9790802" y="3426309"/>
            <a:ext cx="2401198" cy="3431692"/>
          </a:xfrm>
          <a:prstGeom prst="rect">
            <a:avLst/>
          </a:prstGeom>
          <a:solidFill>
            <a:schemeClr val="accent5"/>
          </a:solidFill>
        </p:spPr>
        <p:txBody>
          <a:bodyPr/>
          <a:lstStyle>
            <a:lvl1pPr algn="ctr">
              <a:defRPr sz="1088" b="0" i="1" baseline="0">
                <a:solidFill>
                  <a:schemeClr val="accent6"/>
                </a:solidFill>
              </a:defRPr>
            </a:lvl1pPr>
          </a:lstStyle>
          <a:p>
            <a:endParaRPr lang="en-US" sz="1088" i="1"/>
          </a:p>
          <a:p>
            <a:endParaRPr lang="en-US" sz="1088" i="1"/>
          </a:p>
          <a:p>
            <a:endParaRPr lang="en-US" sz="1088" i="1"/>
          </a:p>
          <a:p>
            <a:endParaRPr lang="en-US" sz="1088" i="1"/>
          </a:p>
          <a:p>
            <a:endParaRPr lang="en-US" sz="1088" i="1"/>
          </a:p>
          <a:p>
            <a:endParaRPr lang="en-US" sz="1088" i="1"/>
          </a:p>
          <a:p>
            <a:endParaRPr lang="en-US" sz="1088" i="1"/>
          </a:p>
          <a:p>
            <a:r>
              <a:rPr lang="en-US" sz="1088" i="1"/>
              <a:t>Click here to add picture</a:t>
            </a:r>
            <a:endParaRPr lang="en-US"/>
          </a:p>
        </p:txBody>
      </p:sp>
      <p:sp>
        <p:nvSpPr>
          <p:cNvPr id="9" name="Picture Placeholder 5"/>
          <p:cNvSpPr>
            <a:spLocks noGrp="1"/>
          </p:cNvSpPr>
          <p:nvPr>
            <p:ph type="pic" sz="quarter" idx="22"/>
          </p:nvPr>
        </p:nvSpPr>
        <p:spPr>
          <a:xfrm>
            <a:off x="9790802" y="-5384"/>
            <a:ext cx="2401198" cy="3431692"/>
          </a:xfrm>
          <a:prstGeom prst="rect">
            <a:avLst/>
          </a:prstGeom>
          <a:solidFill>
            <a:schemeClr val="accent5"/>
          </a:solidFill>
        </p:spPr>
        <p:txBody>
          <a:bodyPr/>
          <a:lstStyle>
            <a:lvl1pPr algn="ctr">
              <a:defRPr sz="1088" b="0" i="1" baseline="0">
                <a:solidFill>
                  <a:schemeClr val="accent6"/>
                </a:solidFill>
              </a:defRPr>
            </a:lvl1pPr>
          </a:lstStyle>
          <a:p>
            <a:endParaRPr lang="en-US" sz="1088" i="1"/>
          </a:p>
          <a:p>
            <a:endParaRPr lang="en-US" sz="1088" i="1"/>
          </a:p>
          <a:p>
            <a:endParaRPr lang="en-US" sz="1088" i="1"/>
          </a:p>
          <a:p>
            <a:endParaRPr lang="en-US" sz="1088" i="1"/>
          </a:p>
          <a:p>
            <a:endParaRPr lang="en-US" sz="1088" i="1"/>
          </a:p>
          <a:p>
            <a:endParaRPr lang="en-US" sz="1088" i="1"/>
          </a:p>
          <a:p>
            <a:endParaRPr lang="en-US" sz="1088" i="1"/>
          </a:p>
          <a:p>
            <a:r>
              <a:rPr lang="en-US" sz="1088" i="1"/>
              <a:t>Click here to add picture</a:t>
            </a:r>
            <a:endParaRPr lang="en-US"/>
          </a:p>
        </p:txBody>
      </p:sp>
      <p:sp>
        <p:nvSpPr>
          <p:cNvPr id="11" name="Picture Placeholder 5"/>
          <p:cNvSpPr>
            <a:spLocks noGrp="1"/>
          </p:cNvSpPr>
          <p:nvPr>
            <p:ph type="pic" sz="quarter" idx="23"/>
          </p:nvPr>
        </p:nvSpPr>
        <p:spPr>
          <a:xfrm>
            <a:off x="0" y="3426309"/>
            <a:ext cx="2401198" cy="3431692"/>
          </a:xfrm>
          <a:prstGeom prst="rect">
            <a:avLst/>
          </a:prstGeom>
          <a:solidFill>
            <a:schemeClr val="accent5"/>
          </a:solidFill>
        </p:spPr>
        <p:txBody>
          <a:bodyPr/>
          <a:lstStyle>
            <a:lvl1pPr algn="ctr">
              <a:defRPr sz="1088" b="0" i="1" baseline="0">
                <a:solidFill>
                  <a:schemeClr val="accent6"/>
                </a:solidFill>
              </a:defRPr>
            </a:lvl1pPr>
          </a:lstStyle>
          <a:p>
            <a:endParaRPr lang="en-US" sz="1088" i="1"/>
          </a:p>
          <a:p>
            <a:endParaRPr lang="en-US" sz="1088" i="1"/>
          </a:p>
          <a:p>
            <a:endParaRPr lang="en-US" sz="1088" i="1"/>
          </a:p>
          <a:p>
            <a:endParaRPr lang="en-US" sz="1088" i="1"/>
          </a:p>
          <a:p>
            <a:endParaRPr lang="en-US" sz="1088" i="1"/>
          </a:p>
          <a:p>
            <a:endParaRPr lang="en-US" sz="1088" i="1"/>
          </a:p>
          <a:p>
            <a:endParaRPr lang="en-US" sz="1088" i="1"/>
          </a:p>
          <a:p>
            <a:r>
              <a:rPr lang="en-US" sz="1088" i="1"/>
              <a:t>Click here to add picture</a:t>
            </a:r>
            <a:endParaRPr lang="en-US"/>
          </a:p>
        </p:txBody>
      </p:sp>
      <p:sp>
        <p:nvSpPr>
          <p:cNvPr id="12" name="Picture Placeholder 5"/>
          <p:cNvSpPr>
            <a:spLocks noGrp="1"/>
          </p:cNvSpPr>
          <p:nvPr>
            <p:ph type="pic" sz="quarter" idx="24"/>
          </p:nvPr>
        </p:nvSpPr>
        <p:spPr>
          <a:xfrm>
            <a:off x="0" y="0"/>
            <a:ext cx="3691288" cy="3431692"/>
          </a:xfrm>
          <a:prstGeom prst="rect">
            <a:avLst/>
          </a:prstGeom>
          <a:solidFill>
            <a:schemeClr val="accent5"/>
          </a:solidFill>
        </p:spPr>
        <p:txBody>
          <a:bodyPr/>
          <a:lstStyle>
            <a:lvl1pPr algn="ctr">
              <a:defRPr sz="1088" b="0" i="1" baseline="0">
                <a:solidFill>
                  <a:schemeClr val="accent6"/>
                </a:solidFill>
              </a:defRPr>
            </a:lvl1pPr>
          </a:lstStyle>
          <a:p>
            <a:endParaRPr lang="en-US" sz="1088" i="1"/>
          </a:p>
          <a:p>
            <a:endParaRPr lang="en-US" sz="1088" i="1"/>
          </a:p>
          <a:p>
            <a:endParaRPr lang="en-US" sz="1088" i="1"/>
          </a:p>
          <a:p>
            <a:endParaRPr lang="en-US" sz="1088" i="1"/>
          </a:p>
          <a:p>
            <a:endParaRPr lang="en-US" sz="1088" i="1"/>
          </a:p>
          <a:p>
            <a:endParaRPr lang="en-US" sz="1088" i="1"/>
          </a:p>
          <a:p>
            <a:endParaRPr lang="en-US" sz="1088" i="1"/>
          </a:p>
          <a:p>
            <a:r>
              <a:rPr lang="en-US" sz="1088" i="1"/>
              <a:t>Click here to add picture</a:t>
            </a:r>
            <a:endParaRPr lang="en-US"/>
          </a:p>
        </p:txBody>
      </p:sp>
      <p:sp>
        <p:nvSpPr>
          <p:cNvPr id="13" name="Picture Placeholder 5"/>
          <p:cNvSpPr>
            <a:spLocks noGrp="1"/>
          </p:cNvSpPr>
          <p:nvPr>
            <p:ph type="pic" sz="quarter" idx="25"/>
          </p:nvPr>
        </p:nvSpPr>
        <p:spPr>
          <a:xfrm>
            <a:off x="3691288" y="-5384"/>
            <a:ext cx="2401198" cy="3431692"/>
          </a:xfrm>
          <a:prstGeom prst="rect">
            <a:avLst/>
          </a:prstGeom>
          <a:solidFill>
            <a:schemeClr val="accent5"/>
          </a:solidFill>
        </p:spPr>
        <p:txBody>
          <a:bodyPr/>
          <a:lstStyle>
            <a:lvl1pPr algn="ctr">
              <a:defRPr sz="1088" b="0" i="1" baseline="0">
                <a:solidFill>
                  <a:schemeClr val="accent6"/>
                </a:solidFill>
              </a:defRPr>
            </a:lvl1pPr>
          </a:lstStyle>
          <a:p>
            <a:endParaRPr lang="en-US" sz="1088" i="1"/>
          </a:p>
          <a:p>
            <a:endParaRPr lang="en-US" sz="1088" i="1"/>
          </a:p>
          <a:p>
            <a:endParaRPr lang="en-US" sz="1088" i="1"/>
          </a:p>
          <a:p>
            <a:endParaRPr lang="en-US" sz="1088" i="1"/>
          </a:p>
          <a:p>
            <a:endParaRPr lang="en-US" sz="1088" i="1"/>
          </a:p>
          <a:p>
            <a:endParaRPr lang="en-US" sz="1088" i="1"/>
          </a:p>
          <a:p>
            <a:endParaRPr lang="en-US" sz="1088" i="1"/>
          </a:p>
          <a:p>
            <a:r>
              <a:rPr lang="en-US" sz="1088" i="1"/>
              <a:t>Click here to add picture</a:t>
            </a:r>
            <a:endParaRPr lang="en-US"/>
          </a:p>
        </p:txBody>
      </p:sp>
      <p:sp>
        <p:nvSpPr>
          <p:cNvPr id="14" name="Title Placeholder 1"/>
          <p:cNvSpPr>
            <a:spLocks noGrp="1"/>
          </p:cNvSpPr>
          <p:nvPr>
            <p:ph type="title" hasCustomPrompt="1"/>
          </p:nvPr>
        </p:nvSpPr>
        <p:spPr bwMode="gray">
          <a:xfrm>
            <a:off x="6583653" y="212237"/>
            <a:ext cx="2715981" cy="272343"/>
          </a:xfrm>
          <a:prstGeom prst="rect">
            <a:avLst/>
          </a:prstGeom>
          <a:ln>
            <a:noFill/>
          </a:ln>
        </p:spPr>
        <p:txBody>
          <a:bodyPr vert="horz" wrap="none" lIns="0" tIns="0" rIns="0" bIns="0" rtlCol="0" anchor="ctr">
            <a:noAutofit/>
          </a:bodyPr>
          <a:lstStyle>
            <a:lvl1pPr algn="ctr">
              <a:defRPr sz="2539">
                <a:solidFill>
                  <a:schemeClr val="bg1"/>
                </a:solidFill>
              </a:defRPr>
            </a:lvl1pPr>
          </a:lstStyle>
          <a:p>
            <a:r>
              <a:rPr lang="en-US"/>
              <a:t>ENTER HEADER TEXT</a:t>
            </a:r>
          </a:p>
        </p:txBody>
      </p:sp>
      <p:sp>
        <p:nvSpPr>
          <p:cNvPr id="16" name="Text Placeholder 18"/>
          <p:cNvSpPr>
            <a:spLocks noGrp="1"/>
          </p:cNvSpPr>
          <p:nvPr>
            <p:ph type="body" sz="quarter" idx="12" hasCustomPrompt="1"/>
          </p:nvPr>
        </p:nvSpPr>
        <p:spPr>
          <a:xfrm>
            <a:off x="6368944" y="820279"/>
            <a:ext cx="3145399" cy="202014"/>
          </a:xfrm>
          <a:prstGeom prst="rect">
            <a:avLst/>
          </a:prstGeom>
        </p:spPr>
        <p:txBody>
          <a:bodyPr lIns="0" tIns="0" rIns="0" bIns="0"/>
          <a:lstStyle>
            <a:lvl1pPr algn="ctr">
              <a:defRPr sz="1088" b="1" baseline="0">
                <a:solidFill>
                  <a:schemeClr val="bg1"/>
                </a:solidFill>
              </a:defRPr>
            </a:lvl1pPr>
            <a:lvl2pPr>
              <a:defRPr sz="1088" b="0" baseline="0"/>
            </a:lvl2pPr>
          </a:lstStyle>
          <a:p>
            <a:pPr lvl="0"/>
            <a:r>
              <a:rPr lang="en-US"/>
              <a:t>Sub header (Arial, 12pt, Bold)</a:t>
            </a:r>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225" y="6317075"/>
            <a:ext cx="1516258" cy="328689"/>
          </a:xfrm>
          <a:prstGeom prst="rect">
            <a:avLst/>
          </a:prstGeom>
        </p:spPr>
      </p:pic>
      <p:sp>
        <p:nvSpPr>
          <p:cNvPr id="18" name="Text Placeholder 21"/>
          <p:cNvSpPr>
            <a:spLocks noGrp="1"/>
          </p:cNvSpPr>
          <p:nvPr>
            <p:ph type="body" sz="quarter" idx="13" hasCustomPrompt="1"/>
          </p:nvPr>
        </p:nvSpPr>
        <p:spPr>
          <a:xfrm>
            <a:off x="6368945" y="1357992"/>
            <a:ext cx="3145398" cy="3728417"/>
          </a:xfrm>
          <a:prstGeom prst="rect">
            <a:avLst/>
          </a:prstGeom>
        </p:spPr>
        <p:txBody>
          <a:bodyPr lIns="0" tIns="0" rIns="0" bIns="0"/>
          <a:lstStyle>
            <a:lvl1pPr algn="ct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Tree>
    <p:extLst>
      <p:ext uri="{BB962C8B-B14F-4D97-AF65-F5344CB8AC3E}">
        <p14:creationId xmlns:p14="http://schemas.microsoft.com/office/powerpoint/2010/main" val="2225938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1.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12226" y="212237"/>
            <a:ext cx="3489334" cy="272343"/>
          </a:xfrm>
          <a:prstGeom prst="rect">
            <a:avLst/>
          </a:prstGeom>
          <a:ln>
            <a:noFill/>
          </a:ln>
        </p:spPr>
        <p:txBody>
          <a:bodyPr vert="horz" wrap="none" lIns="0" tIns="0" rIns="0" bIns="0" rtlCol="0" anchor="ctr">
            <a:noAutofit/>
          </a:bodyPr>
          <a:lstStyle>
            <a:lvl1pPr>
              <a:defRPr sz="2539"/>
            </a:lvl1pPr>
          </a:lstStyle>
          <a:p>
            <a:r>
              <a:rPr lang="en-US"/>
              <a:t>ENTER HEADER TEXT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
        <p:nvSpPr>
          <p:cNvPr id="6" name="Text Placeholder 18"/>
          <p:cNvSpPr>
            <a:spLocks noGrp="1"/>
          </p:cNvSpPr>
          <p:nvPr>
            <p:ph type="body" sz="quarter" idx="12" hasCustomPrompt="1"/>
          </p:nvPr>
        </p:nvSpPr>
        <p:spPr>
          <a:xfrm>
            <a:off x="211647" y="820279"/>
            <a:ext cx="3489912"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a:t>Sub header (Arial, 12pt, Bold)</a:t>
            </a:r>
          </a:p>
        </p:txBody>
      </p:sp>
      <p:sp>
        <p:nvSpPr>
          <p:cNvPr id="7" name="Text Placeholder 21"/>
          <p:cNvSpPr>
            <a:spLocks noGrp="1"/>
          </p:cNvSpPr>
          <p:nvPr>
            <p:ph type="body" sz="quarter" idx="13" hasCustomPrompt="1"/>
          </p:nvPr>
        </p:nvSpPr>
        <p:spPr>
          <a:xfrm>
            <a:off x="211648" y="1348810"/>
            <a:ext cx="3490198"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8" name="Rectangle 7"/>
          <p:cNvSpPr/>
          <p:nvPr userDrawn="1"/>
        </p:nvSpPr>
        <p:spPr>
          <a:xfrm>
            <a:off x="3881629" y="0"/>
            <a:ext cx="8310371" cy="6858000"/>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a:solidFill>
                <a:schemeClr val="bg1"/>
              </a:solidFill>
            </a:endParaRPr>
          </a:p>
        </p:txBody>
      </p:sp>
      <p:sp>
        <p:nvSpPr>
          <p:cNvPr id="9" name="Text Placeholder 18"/>
          <p:cNvSpPr>
            <a:spLocks noGrp="1"/>
          </p:cNvSpPr>
          <p:nvPr>
            <p:ph type="body" sz="quarter" idx="14" hasCustomPrompt="1"/>
          </p:nvPr>
        </p:nvSpPr>
        <p:spPr>
          <a:xfrm>
            <a:off x="4207842" y="820279"/>
            <a:ext cx="3489912"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a:t>Sub header (Arial, 12pt, Bold)</a:t>
            </a:r>
          </a:p>
        </p:txBody>
      </p:sp>
      <p:sp>
        <p:nvSpPr>
          <p:cNvPr id="10" name="Text Placeholder 21"/>
          <p:cNvSpPr>
            <a:spLocks noGrp="1"/>
          </p:cNvSpPr>
          <p:nvPr>
            <p:ph type="body" sz="quarter" idx="15" hasCustomPrompt="1"/>
          </p:nvPr>
        </p:nvSpPr>
        <p:spPr>
          <a:xfrm>
            <a:off x="4207842" y="1348810"/>
            <a:ext cx="3490198"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11" name="Text Placeholder 18"/>
          <p:cNvSpPr>
            <a:spLocks noGrp="1"/>
          </p:cNvSpPr>
          <p:nvPr>
            <p:ph type="body" sz="quarter" idx="16" hasCustomPrompt="1"/>
          </p:nvPr>
        </p:nvSpPr>
        <p:spPr>
          <a:xfrm>
            <a:off x="8379848" y="820279"/>
            <a:ext cx="3489912"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a:t>Sub header (Arial, 12pt, Bold)</a:t>
            </a:r>
          </a:p>
        </p:txBody>
      </p:sp>
      <p:sp>
        <p:nvSpPr>
          <p:cNvPr id="12" name="Text Placeholder 21"/>
          <p:cNvSpPr>
            <a:spLocks noGrp="1"/>
          </p:cNvSpPr>
          <p:nvPr>
            <p:ph type="body" sz="quarter" idx="17" hasCustomPrompt="1"/>
          </p:nvPr>
        </p:nvSpPr>
        <p:spPr>
          <a:xfrm>
            <a:off x="8379848" y="1348810"/>
            <a:ext cx="3490198"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Tree>
    <p:extLst>
      <p:ext uri="{BB962C8B-B14F-4D97-AF65-F5344CB8AC3E}">
        <p14:creationId xmlns:p14="http://schemas.microsoft.com/office/powerpoint/2010/main" val="434420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2.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12226" y="212237"/>
            <a:ext cx="3519379" cy="272343"/>
          </a:xfrm>
          <a:prstGeom prst="rect">
            <a:avLst/>
          </a:prstGeom>
          <a:ln>
            <a:noFill/>
          </a:ln>
        </p:spPr>
        <p:txBody>
          <a:bodyPr vert="horz" wrap="none" lIns="0" tIns="0" rIns="0" bIns="0" rtlCol="0" anchor="ctr">
            <a:noAutofit/>
          </a:bodyPr>
          <a:lstStyle>
            <a:lvl1pPr>
              <a:defRPr sz="2539"/>
            </a:lvl1pPr>
          </a:lstStyle>
          <a:p>
            <a:r>
              <a:rPr lang="en-US"/>
              <a:t>ENTER HEADER TEXT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
        <p:nvSpPr>
          <p:cNvPr id="6" name="Text Placeholder 18"/>
          <p:cNvSpPr>
            <a:spLocks noGrp="1"/>
          </p:cNvSpPr>
          <p:nvPr>
            <p:ph type="body" sz="quarter" idx="12" hasCustomPrompt="1"/>
          </p:nvPr>
        </p:nvSpPr>
        <p:spPr>
          <a:xfrm>
            <a:off x="211647" y="820279"/>
            <a:ext cx="3519957"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a:t>Sub header (Arial, 12pt, Bold)</a:t>
            </a:r>
          </a:p>
        </p:txBody>
      </p:sp>
      <p:sp>
        <p:nvSpPr>
          <p:cNvPr id="7" name="Text Placeholder 21"/>
          <p:cNvSpPr>
            <a:spLocks noGrp="1"/>
          </p:cNvSpPr>
          <p:nvPr>
            <p:ph type="body" sz="quarter" idx="13" hasCustomPrompt="1"/>
          </p:nvPr>
        </p:nvSpPr>
        <p:spPr>
          <a:xfrm>
            <a:off x="211648" y="1348810"/>
            <a:ext cx="3520245"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8" name="Rectangle 7"/>
          <p:cNvSpPr/>
          <p:nvPr userDrawn="1"/>
        </p:nvSpPr>
        <p:spPr>
          <a:xfrm>
            <a:off x="3881629" y="0"/>
            <a:ext cx="8310371" cy="6858000"/>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a:solidFill>
                <a:schemeClr val="bg1"/>
              </a:solidFill>
            </a:endParaRPr>
          </a:p>
        </p:txBody>
      </p:sp>
      <p:sp>
        <p:nvSpPr>
          <p:cNvPr id="9" name="Text Placeholder 18"/>
          <p:cNvSpPr>
            <a:spLocks noGrp="1"/>
          </p:cNvSpPr>
          <p:nvPr>
            <p:ph type="body" sz="quarter" idx="14" hasCustomPrompt="1"/>
          </p:nvPr>
        </p:nvSpPr>
        <p:spPr>
          <a:xfrm>
            <a:off x="4207842" y="820279"/>
            <a:ext cx="3489912"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a:t>Sub header (Arial, 12pt, Bold)</a:t>
            </a:r>
          </a:p>
        </p:txBody>
      </p:sp>
      <p:sp>
        <p:nvSpPr>
          <p:cNvPr id="10" name="Text Placeholder 21"/>
          <p:cNvSpPr>
            <a:spLocks noGrp="1"/>
          </p:cNvSpPr>
          <p:nvPr>
            <p:ph type="body" sz="quarter" idx="15" hasCustomPrompt="1"/>
          </p:nvPr>
        </p:nvSpPr>
        <p:spPr>
          <a:xfrm>
            <a:off x="4207842" y="1348810"/>
            <a:ext cx="3490198"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11" name="Text Placeholder 18"/>
          <p:cNvSpPr>
            <a:spLocks noGrp="1"/>
          </p:cNvSpPr>
          <p:nvPr>
            <p:ph type="body" sz="quarter" idx="16" hasCustomPrompt="1"/>
          </p:nvPr>
        </p:nvSpPr>
        <p:spPr>
          <a:xfrm>
            <a:off x="8379848" y="820279"/>
            <a:ext cx="3489912"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a:t>Sub header (Arial, 12pt, Bold)</a:t>
            </a:r>
          </a:p>
        </p:txBody>
      </p:sp>
      <p:sp>
        <p:nvSpPr>
          <p:cNvPr id="12" name="Text Placeholder 21"/>
          <p:cNvSpPr>
            <a:spLocks noGrp="1"/>
          </p:cNvSpPr>
          <p:nvPr>
            <p:ph type="body" sz="quarter" idx="17" hasCustomPrompt="1"/>
          </p:nvPr>
        </p:nvSpPr>
        <p:spPr>
          <a:xfrm>
            <a:off x="8379848" y="1348810"/>
            <a:ext cx="3490198"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Tree>
    <p:extLst>
      <p:ext uri="{BB962C8B-B14F-4D97-AF65-F5344CB8AC3E}">
        <p14:creationId xmlns:p14="http://schemas.microsoft.com/office/powerpoint/2010/main" val="946532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3.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12225" y="212237"/>
            <a:ext cx="3496598" cy="272343"/>
          </a:xfrm>
          <a:prstGeom prst="rect">
            <a:avLst/>
          </a:prstGeom>
          <a:ln>
            <a:noFill/>
          </a:ln>
        </p:spPr>
        <p:txBody>
          <a:bodyPr vert="horz" wrap="none" lIns="0" tIns="0" rIns="0" bIns="0" rtlCol="0" anchor="ctr">
            <a:noAutofit/>
          </a:bodyPr>
          <a:lstStyle>
            <a:lvl1pPr>
              <a:defRPr sz="2539"/>
            </a:lvl1pPr>
          </a:lstStyle>
          <a:p>
            <a:r>
              <a:rPr lang="en-US"/>
              <a:t>ENTER HEADER TEXT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
        <p:nvSpPr>
          <p:cNvPr id="6" name="Text Placeholder 18"/>
          <p:cNvSpPr>
            <a:spLocks noGrp="1"/>
          </p:cNvSpPr>
          <p:nvPr>
            <p:ph type="body" sz="quarter" idx="12" hasCustomPrompt="1"/>
          </p:nvPr>
        </p:nvSpPr>
        <p:spPr>
          <a:xfrm>
            <a:off x="211647" y="820279"/>
            <a:ext cx="3497175"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a:t>Sub header (Arial, 12pt, Bold)</a:t>
            </a:r>
          </a:p>
        </p:txBody>
      </p:sp>
      <p:sp>
        <p:nvSpPr>
          <p:cNvPr id="7" name="Text Placeholder 21"/>
          <p:cNvSpPr>
            <a:spLocks noGrp="1"/>
          </p:cNvSpPr>
          <p:nvPr>
            <p:ph type="body" sz="quarter" idx="13" hasCustomPrompt="1"/>
          </p:nvPr>
        </p:nvSpPr>
        <p:spPr>
          <a:xfrm>
            <a:off x="211648" y="1348810"/>
            <a:ext cx="3497462"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8" name="Rectangle 7"/>
          <p:cNvSpPr/>
          <p:nvPr userDrawn="1"/>
        </p:nvSpPr>
        <p:spPr>
          <a:xfrm>
            <a:off x="3881629" y="0"/>
            <a:ext cx="8310371" cy="6858000"/>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a:solidFill>
                <a:schemeClr val="bg1"/>
              </a:solidFill>
            </a:endParaRPr>
          </a:p>
        </p:txBody>
      </p:sp>
      <p:sp>
        <p:nvSpPr>
          <p:cNvPr id="9" name="Text Placeholder 18"/>
          <p:cNvSpPr>
            <a:spLocks noGrp="1"/>
          </p:cNvSpPr>
          <p:nvPr>
            <p:ph type="body" sz="quarter" idx="14" hasCustomPrompt="1"/>
          </p:nvPr>
        </p:nvSpPr>
        <p:spPr>
          <a:xfrm>
            <a:off x="4207842" y="820279"/>
            <a:ext cx="3489912"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a:t>Sub header (Arial, 12pt, Bold)</a:t>
            </a:r>
          </a:p>
        </p:txBody>
      </p:sp>
      <p:sp>
        <p:nvSpPr>
          <p:cNvPr id="10" name="Text Placeholder 21"/>
          <p:cNvSpPr>
            <a:spLocks noGrp="1"/>
          </p:cNvSpPr>
          <p:nvPr>
            <p:ph type="body" sz="quarter" idx="15" hasCustomPrompt="1"/>
          </p:nvPr>
        </p:nvSpPr>
        <p:spPr>
          <a:xfrm>
            <a:off x="4207842" y="1348810"/>
            <a:ext cx="3490198"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11" name="Text Placeholder 18"/>
          <p:cNvSpPr>
            <a:spLocks noGrp="1"/>
          </p:cNvSpPr>
          <p:nvPr>
            <p:ph type="body" sz="quarter" idx="16" hasCustomPrompt="1"/>
          </p:nvPr>
        </p:nvSpPr>
        <p:spPr>
          <a:xfrm>
            <a:off x="8379848" y="820279"/>
            <a:ext cx="3489912"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a:t>Sub header (Arial, 12pt, Bold)</a:t>
            </a:r>
          </a:p>
        </p:txBody>
      </p:sp>
      <p:sp>
        <p:nvSpPr>
          <p:cNvPr id="12" name="Text Placeholder 21"/>
          <p:cNvSpPr>
            <a:spLocks noGrp="1"/>
          </p:cNvSpPr>
          <p:nvPr>
            <p:ph type="body" sz="quarter" idx="17" hasCustomPrompt="1"/>
          </p:nvPr>
        </p:nvSpPr>
        <p:spPr>
          <a:xfrm>
            <a:off x="8379848" y="1348810"/>
            <a:ext cx="3490198"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Tree>
    <p:extLst>
      <p:ext uri="{BB962C8B-B14F-4D97-AF65-F5344CB8AC3E}">
        <p14:creationId xmlns:p14="http://schemas.microsoft.com/office/powerpoint/2010/main" val="2911268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4.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12226" y="212237"/>
            <a:ext cx="3487485" cy="272343"/>
          </a:xfrm>
          <a:prstGeom prst="rect">
            <a:avLst/>
          </a:prstGeom>
          <a:ln>
            <a:noFill/>
          </a:ln>
        </p:spPr>
        <p:txBody>
          <a:bodyPr vert="horz" wrap="none" lIns="0" tIns="0" rIns="0" bIns="0" rtlCol="0" anchor="ctr">
            <a:noAutofit/>
          </a:bodyPr>
          <a:lstStyle>
            <a:lvl1pPr>
              <a:defRPr sz="2539"/>
            </a:lvl1pPr>
          </a:lstStyle>
          <a:p>
            <a:r>
              <a:rPr lang="en-US"/>
              <a:t>ENTER HEADER TEXT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
        <p:nvSpPr>
          <p:cNvPr id="6" name="Text Placeholder 18"/>
          <p:cNvSpPr>
            <a:spLocks noGrp="1"/>
          </p:cNvSpPr>
          <p:nvPr>
            <p:ph type="body" sz="quarter" idx="12" hasCustomPrompt="1"/>
          </p:nvPr>
        </p:nvSpPr>
        <p:spPr>
          <a:xfrm>
            <a:off x="211648" y="820279"/>
            <a:ext cx="3488063"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a:t>Sub header (Arial, 12pt, Bold)</a:t>
            </a:r>
          </a:p>
        </p:txBody>
      </p:sp>
      <p:sp>
        <p:nvSpPr>
          <p:cNvPr id="7" name="Text Placeholder 21"/>
          <p:cNvSpPr>
            <a:spLocks noGrp="1"/>
          </p:cNvSpPr>
          <p:nvPr>
            <p:ph type="body" sz="quarter" idx="13" hasCustomPrompt="1"/>
          </p:nvPr>
        </p:nvSpPr>
        <p:spPr>
          <a:xfrm>
            <a:off x="211648" y="1348810"/>
            <a:ext cx="3488349"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8" name="Rectangle 7"/>
          <p:cNvSpPr/>
          <p:nvPr userDrawn="1"/>
        </p:nvSpPr>
        <p:spPr>
          <a:xfrm>
            <a:off x="3881629" y="0"/>
            <a:ext cx="8310371" cy="6858000"/>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a:solidFill>
                <a:schemeClr val="bg1"/>
              </a:solidFill>
            </a:endParaRPr>
          </a:p>
        </p:txBody>
      </p:sp>
      <p:sp>
        <p:nvSpPr>
          <p:cNvPr id="9" name="Text Placeholder 18"/>
          <p:cNvSpPr>
            <a:spLocks noGrp="1"/>
          </p:cNvSpPr>
          <p:nvPr>
            <p:ph type="body" sz="quarter" idx="14" hasCustomPrompt="1"/>
          </p:nvPr>
        </p:nvSpPr>
        <p:spPr>
          <a:xfrm>
            <a:off x="4207842" y="820279"/>
            <a:ext cx="3489912"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a:t>Sub header (Arial, 12pt, Bold)</a:t>
            </a:r>
          </a:p>
        </p:txBody>
      </p:sp>
      <p:sp>
        <p:nvSpPr>
          <p:cNvPr id="10" name="Text Placeholder 21"/>
          <p:cNvSpPr>
            <a:spLocks noGrp="1"/>
          </p:cNvSpPr>
          <p:nvPr>
            <p:ph type="body" sz="quarter" idx="15" hasCustomPrompt="1"/>
          </p:nvPr>
        </p:nvSpPr>
        <p:spPr>
          <a:xfrm>
            <a:off x="4207842" y="1348810"/>
            <a:ext cx="3490198"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11" name="Text Placeholder 18"/>
          <p:cNvSpPr>
            <a:spLocks noGrp="1"/>
          </p:cNvSpPr>
          <p:nvPr>
            <p:ph type="body" sz="quarter" idx="16" hasCustomPrompt="1"/>
          </p:nvPr>
        </p:nvSpPr>
        <p:spPr>
          <a:xfrm>
            <a:off x="8379848" y="820279"/>
            <a:ext cx="3489912"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a:t>Sub header (Arial, 12pt, Bold)</a:t>
            </a:r>
          </a:p>
        </p:txBody>
      </p:sp>
      <p:sp>
        <p:nvSpPr>
          <p:cNvPr id="12" name="Text Placeholder 21"/>
          <p:cNvSpPr>
            <a:spLocks noGrp="1"/>
          </p:cNvSpPr>
          <p:nvPr>
            <p:ph type="body" sz="quarter" idx="17" hasCustomPrompt="1"/>
          </p:nvPr>
        </p:nvSpPr>
        <p:spPr>
          <a:xfrm>
            <a:off x="8379848" y="1348810"/>
            <a:ext cx="3490198"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Tree>
    <p:extLst>
      <p:ext uri="{BB962C8B-B14F-4D97-AF65-F5344CB8AC3E}">
        <p14:creationId xmlns:p14="http://schemas.microsoft.com/office/powerpoint/2010/main" val="1567618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5.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12225" y="212237"/>
            <a:ext cx="3478372" cy="272343"/>
          </a:xfrm>
          <a:prstGeom prst="rect">
            <a:avLst/>
          </a:prstGeom>
          <a:ln>
            <a:noFill/>
          </a:ln>
        </p:spPr>
        <p:txBody>
          <a:bodyPr vert="horz" wrap="none" lIns="0" tIns="0" rIns="0" bIns="0" rtlCol="0" anchor="ctr">
            <a:noAutofit/>
          </a:bodyPr>
          <a:lstStyle>
            <a:lvl1pPr>
              <a:defRPr sz="2539"/>
            </a:lvl1pPr>
          </a:lstStyle>
          <a:p>
            <a:r>
              <a:rPr lang="en-US"/>
              <a:t>ENTER HEADER TEXT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
        <p:nvSpPr>
          <p:cNvPr id="6" name="Text Placeholder 18"/>
          <p:cNvSpPr>
            <a:spLocks noGrp="1"/>
          </p:cNvSpPr>
          <p:nvPr>
            <p:ph type="body" sz="quarter" idx="12" hasCustomPrompt="1"/>
          </p:nvPr>
        </p:nvSpPr>
        <p:spPr>
          <a:xfrm>
            <a:off x="211647" y="820279"/>
            <a:ext cx="3478949"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a:t>Sub header (Arial, 12pt, Bold)</a:t>
            </a:r>
          </a:p>
        </p:txBody>
      </p:sp>
      <p:sp>
        <p:nvSpPr>
          <p:cNvPr id="7" name="Text Placeholder 21"/>
          <p:cNvSpPr>
            <a:spLocks noGrp="1"/>
          </p:cNvSpPr>
          <p:nvPr>
            <p:ph type="body" sz="quarter" idx="13" hasCustomPrompt="1"/>
          </p:nvPr>
        </p:nvSpPr>
        <p:spPr>
          <a:xfrm>
            <a:off x="211648" y="1348810"/>
            <a:ext cx="3479235"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8" name="Rectangle 7"/>
          <p:cNvSpPr/>
          <p:nvPr userDrawn="1"/>
        </p:nvSpPr>
        <p:spPr>
          <a:xfrm>
            <a:off x="3881629" y="0"/>
            <a:ext cx="8310371" cy="6858000"/>
          </a:xfrm>
          <a:prstGeom prst="rect">
            <a:avLst/>
          </a:prstGeom>
          <a:solidFill>
            <a:schemeClr val="accent5"/>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a:solidFill>
                <a:schemeClr val="bg1"/>
              </a:solidFill>
            </a:endParaRPr>
          </a:p>
        </p:txBody>
      </p:sp>
      <p:sp>
        <p:nvSpPr>
          <p:cNvPr id="11" name="Text Placeholder 18"/>
          <p:cNvSpPr>
            <a:spLocks noGrp="1"/>
          </p:cNvSpPr>
          <p:nvPr>
            <p:ph type="body" sz="quarter" idx="14" hasCustomPrompt="1"/>
          </p:nvPr>
        </p:nvSpPr>
        <p:spPr>
          <a:xfrm>
            <a:off x="4207842" y="820279"/>
            <a:ext cx="3489912"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a:t>Sub header (Arial, 12pt, Bold)</a:t>
            </a:r>
          </a:p>
        </p:txBody>
      </p:sp>
      <p:sp>
        <p:nvSpPr>
          <p:cNvPr id="12" name="Text Placeholder 21"/>
          <p:cNvSpPr>
            <a:spLocks noGrp="1"/>
          </p:cNvSpPr>
          <p:nvPr>
            <p:ph type="body" sz="quarter" idx="15" hasCustomPrompt="1"/>
          </p:nvPr>
        </p:nvSpPr>
        <p:spPr>
          <a:xfrm>
            <a:off x="4207842" y="1348810"/>
            <a:ext cx="3490198"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13" name="Text Placeholder 18"/>
          <p:cNvSpPr>
            <a:spLocks noGrp="1"/>
          </p:cNvSpPr>
          <p:nvPr>
            <p:ph type="body" sz="quarter" idx="16" hasCustomPrompt="1"/>
          </p:nvPr>
        </p:nvSpPr>
        <p:spPr>
          <a:xfrm>
            <a:off x="8379848" y="820279"/>
            <a:ext cx="3489912"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a:t>Sub header (Arial, 12pt, Bold)</a:t>
            </a:r>
          </a:p>
        </p:txBody>
      </p:sp>
      <p:sp>
        <p:nvSpPr>
          <p:cNvPr id="14" name="Text Placeholder 21"/>
          <p:cNvSpPr>
            <a:spLocks noGrp="1"/>
          </p:cNvSpPr>
          <p:nvPr>
            <p:ph type="body" sz="quarter" idx="17" hasCustomPrompt="1"/>
          </p:nvPr>
        </p:nvSpPr>
        <p:spPr>
          <a:xfrm>
            <a:off x="8379848" y="1348810"/>
            <a:ext cx="3490198"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Tree>
    <p:extLst>
      <p:ext uri="{BB962C8B-B14F-4D97-AF65-F5344CB8AC3E}">
        <p14:creationId xmlns:p14="http://schemas.microsoft.com/office/powerpoint/2010/main" val="4226613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6.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12226" y="212237"/>
            <a:ext cx="3446168" cy="272343"/>
          </a:xfrm>
          <a:prstGeom prst="rect">
            <a:avLst/>
          </a:prstGeom>
          <a:ln>
            <a:noFill/>
          </a:ln>
        </p:spPr>
        <p:txBody>
          <a:bodyPr vert="horz" wrap="none" lIns="0" tIns="0" rIns="0" bIns="0" rtlCol="0" anchor="ctr">
            <a:noAutofit/>
          </a:bodyPr>
          <a:lstStyle>
            <a:lvl1pPr>
              <a:defRPr sz="2539"/>
            </a:lvl1pPr>
          </a:lstStyle>
          <a:p>
            <a:r>
              <a:rPr lang="en-US"/>
              <a:t>ENTER HEADER TEXT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
        <p:nvSpPr>
          <p:cNvPr id="6" name="Text Placeholder 18"/>
          <p:cNvSpPr>
            <a:spLocks noGrp="1"/>
          </p:cNvSpPr>
          <p:nvPr>
            <p:ph type="body" sz="quarter" idx="12" hasCustomPrompt="1"/>
          </p:nvPr>
        </p:nvSpPr>
        <p:spPr>
          <a:xfrm>
            <a:off x="211647" y="820279"/>
            <a:ext cx="3446787"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a:t>Sub header (Arial, 12pt, Bold)</a:t>
            </a:r>
          </a:p>
        </p:txBody>
      </p:sp>
      <p:sp>
        <p:nvSpPr>
          <p:cNvPr id="7" name="Text Placeholder 21"/>
          <p:cNvSpPr>
            <a:spLocks noGrp="1"/>
          </p:cNvSpPr>
          <p:nvPr>
            <p:ph type="body" sz="quarter" idx="13" hasCustomPrompt="1"/>
          </p:nvPr>
        </p:nvSpPr>
        <p:spPr>
          <a:xfrm>
            <a:off x="211648" y="1348810"/>
            <a:ext cx="3447070"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11" name="Picture Placeholder 9"/>
          <p:cNvSpPr>
            <a:spLocks noGrp="1"/>
          </p:cNvSpPr>
          <p:nvPr>
            <p:ph type="pic" sz="quarter" idx="14"/>
          </p:nvPr>
        </p:nvSpPr>
        <p:spPr>
          <a:xfrm>
            <a:off x="3881629" y="0"/>
            <a:ext cx="8310371" cy="6858000"/>
          </a:xfrm>
          <a:prstGeom prst="rect">
            <a:avLst/>
          </a:prstGeom>
          <a:solidFill>
            <a:schemeClr val="accent5"/>
          </a:solidFill>
        </p:spPr>
        <p:txBody>
          <a:bodyPr/>
          <a:lstStyle>
            <a:lvl1pPr algn="ctr">
              <a:defRPr sz="1088"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r>
              <a:rPr lang="en-US"/>
              <a:t>Click here to add a picture</a:t>
            </a:r>
          </a:p>
        </p:txBody>
      </p:sp>
      <p:sp>
        <p:nvSpPr>
          <p:cNvPr id="12" name="Text Placeholder 18"/>
          <p:cNvSpPr>
            <a:spLocks noGrp="1"/>
          </p:cNvSpPr>
          <p:nvPr>
            <p:ph type="body" sz="quarter" idx="15" hasCustomPrompt="1"/>
          </p:nvPr>
        </p:nvSpPr>
        <p:spPr>
          <a:xfrm>
            <a:off x="4207842" y="820279"/>
            <a:ext cx="3489912"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a:t>Sub header (Arial, 12pt, Bold)</a:t>
            </a:r>
          </a:p>
        </p:txBody>
      </p:sp>
      <p:sp>
        <p:nvSpPr>
          <p:cNvPr id="13" name="Text Placeholder 21"/>
          <p:cNvSpPr>
            <a:spLocks noGrp="1"/>
          </p:cNvSpPr>
          <p:nvPr>
            <p:ph type="body" sz="quarter" idx="16" hasCustomPrompt="1"/>
          </p:nvPr>
        </p:nvSpPr>
        <p:spPr>
          <a:xfrm>
            <a:off x="4207842" y="1348810"/>
            <a:ext cx="3490198"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14" name="Text Placeholder 18"/>
          <p:cNvSpPr>
            <a:spLocks noGrp="1"/>
          </p:cNvSpPr>
          <p:nvPr>
            <p:ph type="body" sz="quarter" idx="17" hasCustomPrompt="1"/>
          </p:nvPr>
        </p:nvSpPr>
        <p:spPr>
          <a:xfrm>
            <a:off x="8379848" y="820279"/>
            <a:ext cx="3489912"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a:t>Sub header (Arial, 12pt, Bold)</a:t>
            </a:r>
          </a:p>
        </p:txBody>
      </p:sp>
      <p:sp>
        <p:nvSpPr>
          <p:cNvPr id="15" name="Text Placeholder 21"/>
          <p:cNvSpPr>
            <a:spLocks noGrp="1"/>
          </p:cNvSpPr>
          <p:nvPr>
            <p:ph type="body" sz="quarter" idx="18" hasCustomPrompt="1"/>
          </p:nvPr>
        </p:nvSpPr>
        <p:spPr>
          <a:xfrm>
            <a:off x="8379848" y="1348810"/>
            <a:ext cx="3490198"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Tree>
    <p:extLst>
      <p:ext uri="{BB962C8B-B14F-4D97-AF65-F5344CB8AC3E}">
        <p14:creationId xmlns:p14="http://schemas.microsoft.com/office/powerpoint/2010/main" val="3935518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7.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12225" y="212237"/>
            <a:ext cx="3417158" cy="272343"/>
          </a:xfrm>
          <a:prstGeom prst="rect">
            <a:avLst/>
          </a:prstGeom>
          <a:ln>
            <a:noFill/>
          </a:ln>
        </p:spPr>
        <p:txBody>
          <a:bodyPr vert="horz" wrap="none" lIns="0" tIns="0" rIns="0" bIns="0" rtlCol="0" anchor="ctr">
            <a:noAutofit/>
          </a:bodyPr>
          <a:lstStyle>
            <a:lvl1pPr>
              <a:defRPr sz="2539"/>
            </a:lvl1pPr>
          </a:lstStyle>
          <a:p>
            <a:r>
              <a:rPr lang="en-US"/>
              <a:t>ENTER HEADER TEXT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
        <p:nvSpPr>
          <p:cNvPr id="6" name="Text Placeholder 18"/>
          <p:cNvSpPr>
            <a:spLocks noGrp="1"/>
          </p:cNvSpPr>
          <p:nvPr>
            <p:ph type="body" sz="quarter" idx="12" hasCustomPrompt="1"/>
          </p:nvPr>
        </p:nvSpPr>
        <p:spPr>
          <a:xfrm>
            <a:off x="211648" y="820279"/>
            <a:ext cx="3417521"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a:t>Sub header (Arial, 12pt, Bold)</a:t>
            </a:r>
          </a:p>
        </p:txBody>
      </p:sp>
      <p:sp>
        <p:nvSpPr>
          <p:cNvPr id="7" name="Text Placeholder 21"/>
          <p:cNvSpPr>
            <a:spLocks noGrp="1"/>
          </p:cNvSpPr>
          <p:nvPr>
            <p:ph type="body" sz="quarter" idx="13" hasCustomPrompt="1"/>
          </p:nvPr>
        </p:nvSpPr>
        <p:spPr>
          <a:xfrm>
            <a:off x="211648" y="1348810"/>
            <a:ext cx="3417801"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8" name="Rectangle 7"/>
          <p:cNvSpPr/>
          <p:nvPr userDrawn="1"/>
        </p:nvSpPr>
        <p:spPr>
          <a:xfrm>
            <a:off x="4063539" y="-9074"/>
            <a:ext cx="4064922" cy="6867074"/>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a:solidFill>
                <a:schemeClr val="bg1"/>
              </a:solidFill>
            </a:endParaRPr>
          </a:p>
        </p:txBody>
      </p:sp>
      <p:sp>
        <p:nvSpPr>
          <p:cNvPr id="10" name="Picture Placeholder 9"/>
          <p:cNvSpPr>
            <a:spLocks noGrp="1"/>
          </p:cNvSpPr>
          <p:nvPr>
            <p:ph type="pic" sz="quarter" idx="14"/>
          </p:nvPr>
        </p:nvSpPr>
        <p:spPr>
          <a:xfrm>
            <a:off x="8128461" y="-9073"/>
            <a:ext cx="4063539" cy="6867074"/>
          </a:xfrm>
          <a:prstGeom prst="rect">
            <a:avLst/>
          </a:prstGeom>
          <a:solidFill>
            <a:schemeClr val="accent5"/>
          </a:solidFill>
        </p:spPr>
        <p:txBody>
          <a:bodyPr/>
          <a:lstStyle>
            <a:lvl1pPr algn="ctr">
              <a:defRPr sz="1088" b="0" i="1">
                <a:solidFill>
                  <a:schemeClr val="accent6"/>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r>
              <a:rPr lang="en-US"/>
              <a:t>Click here to add picture</a:t>
            </a:r>
          </a:p>
        </p:txBody>
      </p:sp>
      <p:sp>
        <p:nvSpPr>
          <p:cNvPr id="11" name="Text Placeholder 18"/>
          <p:cNvSpPr>
            <a:spLocks noGrp="1"/>
          </p:cNvSpPr>
          <p:nvPr>
            <p:ph type="body" sz="quarter" idx="15" hasCustomPrompt="1"/>
          </p:nvPr>
        </p:nvSpPr>
        <p:spPr>
          <a:xfrm>
            <a:off x="4387240" y="820279"/>
            <a:ext cx="3417521"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a:t>Sub header (Arial, 12pt, Bold)</a:t>
            </a:r>
          </a:p>
        </p:txBody>
      </p:sp>
      <p:sp>
        <p:nvSpPr>
          <p:cNvPr id="12" name="Text Placeholder 21"/>
          <p:cNvSpPr>
            <a:spLocks noGrp="1"/>
          </p:cNvSpPr>
          <p:nvPr>
            <p:ph type="body" sz="quarter" idx="16" hasCustomPrompt="1"/>
          </p:nvPr>
        </p:nvSpPr>
        <p:spPr>
          <a:xfrm>
            <a:off x="4387100" y="1348810"/>
            <a:ext cx="3417801"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Tree>
    <p:extLst>
      <p:ext uri="{BB962C8B-B14F-4D97-AF65-F5344CB8AC3E}">
        <p14:creationId xmlns:p14="http://schemas.microsoft.com/office/powerpoint/2010/main" val="982447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8.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12225" y="212237"/>
            <a:ext cx="3417158" cy="272343"/>
          </a:xfrm>
          <a:prstGeom prst="rect">
            <a:avLst/>
          </a:prstGeom>
          <a:ln>
            <a:noFill/>
          </a:ln>
        </p:spPr>
        <p:txBody>
          <a:bodyPr vert="horz" wrap="none" lIns="0" tIns="0" rIns="0" bIns="0" rtlCol="0" anchor="ctr">
            <a:noAutofit/>
          </a:bodyPr>
          <a:lstStyle>
            <a:lvl1pPr>
              <a:defRPr sz="2539"/>
            </a:lvl1pPr>
          </a:lstStyle>
          <a:p>
            <a:r>
              <a:rPr lang="en-US"/>
              <a:t>ENTER HEADER TEXT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
        <p:nvSpPr>
          <p:cNvPr id="6" name="Text Placeholder 18"/>
          <p:cNvSpPr>
            <a:spLocks noGrp="1"/>
          </p:cNvSpPr>
          <p:nvPr>
            <p:ph type="body" sz="quarter" idx="12" hasCustomPrompt="1"/>
          </p:nvPr>
        </p:nvSpPr>
        <p:spPr>
          <a:xfrm>
            <a:off x="211648" y="820279"/>
            <a:ext cx="3417521"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a:t>Sub header (Arial, 12pt, Bold)</a:t>
            </a:r>
          </a:p>
        </p:txBody>
      </p:sp>
      <p:sp>
        <p:nvSpPr>
          <p:cNvPr id="7" name="Text Placeholder 21"/>
          <p:cNvSpPr>
            <a:spLocks noGrp="1"/>
          </p:cNvSpPr>
          <p:nvPr>
            <p:ph type="body" sz="quarter" idx="13" hasCustomPrompt="1"/>
          </p:nvPr>
        </p:nvSpPr>
        <p:spPr>
          <a:xfrm>
            <a:off x="211648" y="1348810"/>
            <a:ext cx="3417801"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8" name="Rectangle 7"/>
          <p:cNvSpPr/>
          <p:nvPr userDrawn="1"/>
        </p:nvSpPr>
        <p:spPr>
          <a:xfrm>
            <a:off x="4063539" y="-9074"/>
            <a:ext cx="4064922" cy="6867074"/>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a:solidFill>
                <a:schemeClr val="bg1"/>
              </a:solidFill>
            </a:endParaRPr>
          </a:p>
        </p:txBody>
      </p:sp>
      <p:sp>
        <p:nvSpPr>
          <p:cNvPr id="9" name="Picture Placeholder 9"/>
          <p:cNvSpPr>
            <a:spLocks noGrp="1"/>
          </p:cNvSpPr>
          <p:nvPr>
            <p:ph type="pic" sz="quarter" idx="14"/>
          </p:nvPr>
        </p:nvSpPr>
        <p:spPr>
          <a:xfrm>
            <a:off x="8128461" y="-9073"/>
            <a:ext cx="4063539" cy="6867074"/>
          </a:xfrm>
          <a:prstGeom prst="rect">
            <a:avLst/>
          </a:prstGeom>
          <a:solidFill>
            <a:schemeClr val="accent5"/>
          </a:solidFill>
        </p:spPr>
        <p:txBody>
          <a:bodyPr/>
          <a:lstStyle>
            <a:lvl1pPr algn="ctr">
              <a:defRPr sz="1088" b="0" i="1">
                <a:solidFill>
                  <a:schemeClr val="accent6"/>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r>
              <a:rPr lang="en-US"/>
              <a:t>Click here to add picture</a:t>
            </a:r>
          </a:p>
        </p:txBody>
      </p:sp>
      <p:sp>
        <p:nvSpPr>
          <p:cNvPr id="10" name="Text Placeholder 18"/>
          <p:cNvSpPr>
            <a:spLocks noGrp="1"/>
          </p:cNvSpPr>
          <p:nvPr>
            <p:ph type="body" sz="quarter" idx="15" hasCustomPrompt="1"/>
          </p:nvPr>
        </p:nvSpPr>
        <p:spPr>
          <a:xfrm>
            <a:off x="4387240" y="820279"/>
            <a:ext cx="3417521"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a:t>Sub header (Arial, 12pt, Bold)</a:t>
            </a:r>
          </a:p>
        </p:txBody>
      </p:sp>
      <p:sp>
        <p:nvSpPr>
          <p:cNvPr id="11" name="Text Placeholder 21"/>
          <p:cNvSpPr>
            <a:spLocks noGrp="1"/>
          </p:cNvSpPr>
          <p:nvPr>
            <p:ph type="body" sz="quarter" idx="16" hasCustomPrompt="1"/>
          </p:nvPr>
        </p:nvSpPr>
        <p:spPr>
          <a:xfrm>
            <a:off x="4387100" y="1348810"/>
            <a:ext cx="3417801"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Tree>
    <p:extLst>
      <p:ext uri="{BB962C8B-B14F-4D97-AF65-F5344CB8AC3E}">
        <p14:creationId xmlns:p14="http://schemas.microsoft.com/office/powerpoint/2010/main" val="845086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9.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12225" y="212237"/>
            <a:ext cx="3417158" cy="272343"/>
          </a:xfrm>
          <a:prstGeom prst="rect">
            <a:avLst/>
          </a:prstGeom>
          <a:ln>
            <a:noFill/>
          </a:ln>
        </p:spPr>
        <p:txBody>
          <a:bodyPr vert="horz" wrap="none" lIns="0" tIns="0" rIns="0" bIns="0" rtlCol="0" anchor="ctr">
            <a:noAutofit/>
          </a:bodyPr>
          <a:lstStyle>
            <a:lvl1pPr>
              <a:defRPr sz="2539"/>
            </a:lvl1pPr>
          </a:lstStyle>
          <a:p>
            <a:r>
              <a:rPr lang="en-US"/>
              <a:t>ENTER HEADER TEXT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
        <p:nvSpPr>
          <p:cNvPr id="6" name="Text Placeholder 18"/>
          <p:cNvSpPr>
            <a:spLocks noGrp="1"/>
          </p:cNvSpPr>
          <p:nvPr>
            <p:ph type="body" sz="quarter" idx="12" hasCustomPrompt="1"/>
          </p:nvPr>
        </p:nvSpPr>
        <p:spPr>
          <a:xfrm>
            <a:off x="211648" y="820279"/>
            <a:ext cx="3417521"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a:t>Sub header (Arial, 12pt, Bold)</a:t>
            </a:r>
          </a:p>
        </p:txBody>
      </p:sp>
      <p:sp>
        <p:nvSpPr>
          <p:cNvPr id="7" name="Text Placeholder 21"/>
          <p:cNvSpPr>
            <a:spLocks noGrp="1"/>
          </p:cNvSpPr>
          <p:nvPr>
            <p:ph type="body" sz="quarter" idx="13" hasCustomPrompt="1"/>
          </p:nvPr>
        </p:nvSpPr>
        <p:spPr>
          <a:xfrm>
            <a:off x="211648" y="1348810"/>
            <a:ext cx="3417801"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8" name="Rectangle 7"/>
          <p:cNvSpPr/>
          <p:nvPr userDrawn="1"/>
        </p:nvSpPr>
        <p:spPr>
          <a:xfrm>
            <a:off x="4063539" y="-9074"/>
            <a:ext cx="4064922" cy="6867074"/>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a:solidFill>
                <a:schemeClr val="bg1"/>
              </a:solidFill>
            </a:endParaRPr>
          </a:p>
        </p:txBody>
      </p:sp>
      <p:sp>
        <p:nvSpPr>
          <p:cNvPr id="9" name="Picture Placeholder 9"/>
          <p:cNvSpPr>
            <a:spLocks noGrp="1"/>
          </p:cNvSpPr>
          <p:nvPr>
            <p:ph type="pic" sz="quarter" idx="14"/>
          </p:nvPr>
        </p:nvSpPr>
        <p:spPr>
          <a:xfrm>
            <a:off x="8128461" y="-9073"/>
            <a:ext cx="4063539" cy="6867074"/>
          </a:xfrm>
          <a:prstGeom prst="rect">
            <a:avLst/>
          </a:prstGeom>
          <a:solidFill>
            <a:schemeClr val="accent5"/>
          </a:solidFill>
        </p:spPr>
        <p:txBody>
          <a:bodyPr/>
          <a:lstStyle>
            <a:lvl1pPr algn="ctr">
              <a:defRPr sz="1088" b="0" i="1">
                <a:solidFill>
                  <a:schemeClr val="accent6"/>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r>
              <a:rPr lang="en-US"/>
              <a:t>Click here to add picture</a:t>
            </a:r>
          </a:p>
        </p:txBody>
      </p:sp>
      <p:sp>
        <p:nvSpPr>
          <p:cNvPr id="10" name="Text Placeholder 18"/>
          <p:cNvSpPr>
            <a:spLocks noGrp="1"/>
          </p:cNvSpPr>
          <p:nvPr>
            <p:ph type="body" sz="quarter" idx="15" hasCustomPrompt="1"/>
          </p:nvPr>
        </p:nvSpPr>
        <p:spPr>
          <a:xfrm>
            <a:off x="4387240" y="820279"/>
            <a:ext cx="3417521"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a:t>Sub header (Arial, 12pt, Bold)</a:t>
            </a:r>
          </a:p>
        </p:txBody>
      </p:sp>
      <p:sp>
        <p:nvSpPr>
          <p:cNvPr id="11" name="Text Placeholder 21"/>
          <p:cNvSpPr>
            <a:spLocks noGrp="1"/>
          </p:cNvSpPr>
          <p:nvPr>
            <p:ph type="body" sz="quarter" idx="16" hasCustomPrompt="1"/>
          </p:nvPr>
        </p:nvSpPr>
        <p:spPr>
          <a:xfrm>
            <a:off x="4387100" y="1348810"/>
            <a:ext cx="3417801"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Tree>
    <p:extLst>
      <p:ext uri="{BB962C8B-B14F-4D97-AF65-F5344CB8AC3E}">
        <p14:creationId xmlns:p14="http://schemas.microsoft.com/office/powerpoint/2010/main" val="4115673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11648" y="326517"/>
            <a:ext cx="11258204" cy="272343"/>
          </a:xfrm>
          <a:prstGeom prst="rect">
            <a:avLst/>
          </a:prstGeom>
          <a:ln>
            <a:noFill/>
          </a:ln>
        </p:spPr>
        <p:txBody>
          <a:bodyPr vert="horz" wrap="none" lIns="0" tIns="0" rIns="0" bIns="0" rtlCol="0" anchor="ctr">
            <a:noAutofit/>
          </a:bodyPr>
          <a:lstStyle>
            <a:lvl1pPr algn="l">
              <a:defRPr sz="2539"/>
            </a:lvl1pPr>
          </a:lstStyle>
          <a:p>
            <a:r>
              <a:rPr lang="en-US"/>
              <a:t>ENTER HEADER TEXT</a:t>
            </a:r>
          </a:p>
        </p:txBody>
      </p:sp>
      <p:sp>
        <p:nvSpPr>
          <p:cNvPr id="5" name="Text Placeholder 18"/>
          <p:cNvSpPr>
            <a:spLocks noGrp="1"/>
          </p:cNvSpPr>
          <p:nvPr>
            <p:ph type="body" sz="quarter" idx="12" hasCustomPrompt="1"/>
          </p:nvPr>
        </p:nvSpPr>
        <p:spPr>
          <a:xfrm>
            <a:off x="211648" y="942656"/>
            <a:ext cx="11258204" cy="186289"/>
          </a:xfrm>
          <a:prstGeom prst="rect">
            <a:avLst/>
          </a:prstGeom>
        </p:spPr>
        <p:txBody>
          <a:bodyPr lIns="0" tIns="0" rIns="0" bIns="0"/>
          <a:lstStyle>
            <a:lvl1pPr algn="l">
              <a:defRPr sz="1088" b="1" baseline="0">
                <a:solidFill>
                  <a:schemeClr val="bg1"/>
                </a:solidFill>
              </a:defRPr>
            </a:lvl1pPr>
            <a:lvl2pPr>
              <a:defRPr sz="1088" b="0" baseline="0"/>
            </a:lvl2pPr>
          </a:lstStyle>
          <a:p>
            <a:pPr lvl="0"/>
            <a:r>
              <a:rPr lang="en-US"/>
              <a:t>Sub header (Arial, 14pt, Bold)</a:t>
            </a:r>
          </a:p>
        </p:txBody>
      </p:sp>
      <p:sp>
        <p:nvSpPr>
          <p:cNvPr id="6" name="Text Placeholder 21"/>
          <p:cNvSpPr>
            <a:spLocks noGrp="1"/>
          </p:cNvSpPr>
          <p:nvPr>
            <p:ph type="body" sz="quarter" idx="13" hasCustomPrompt="1"/>
          </p:nvPr>
        </p:nvSpPr>
        <p:spPr>
          <a:xfrm>
            <a:off x="211648" y="1455462"/>
            <a:ext cx="11258204" cy="1425857"/>
          </a:xfrm>
          <a:prstGeom prst="rect">
            <a:avLst/>
          </a:prstGeom>
        </p:spPr>
        <p:txBody>
          <a:bodyPr lIns="0" tIns="0" rIns="0" bIns="0" numCol="2" spcCol="18000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7" name="Picture Placeholder 4"/>
          <p:cNvSpPr>
            <a:spLocks noGrp="1"/>
          </p:cNvSpPr>
          <p:nvPr>
            <p:ph type="pic" sz="quarter" idx="10"/>
          </p:nvPr>
        </p:nvSpPr>
        <p:spPr>
          <a:xfrm>
            <a:off x="0" y="3700583"/>
            <a:ext cx="12192000" cy="3157417"/>
          </a:xfrm>
          <a:prstGeom prst="rect">
            <a:avLst/>
          </a:prstGeom>
          <a:solidFill>
            <a:schemeClr val="accent5"/>
          </a:solidFill>
        </p:spPr>
        <p:txBody>
          <a:bodyPr anchor="t" anchorCtr="0"/>
          <a:lstStyle>
            <a:lvl1pPr algn="ctr">
              <a:defRPr sz="1088"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r>
              <a:rPr lang="en-US"/>
              <a:t>Click here to add picture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225" y="6317075"/>
            <a:ext cx="1516258" cy="328689"/>
          </a:xfrm>
          <a:prstGeom prst="rect">
            <a:avLst/>
          </a:prstGeom>
        </p:spPr>
      </p:pic>
    </p:spTree>
    <p:extLst>
      <p:ext uri="{BB962C8B-B14F-4D97-AF65-F5344CB8AC3E}">
        <p14:creationId xmlns:p14="http://schemas.microsoft.com/office/powerpoint/2010/main" val="2836058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0.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12225" y="212237"/>
            <a:ext cx="3417158" cy="272343"/>
          </a:xfrm>
          <a:prstGeom prst="rect">
            <a:avLst/>
          </a:prstGeom>
          <a:ln>
            <a:noFill/>
          </a:ln>
        </p:spPr>
        <p:txBody>
          <a:bodyPr vert="horz" wrap="none" lIns="0" tIns="0" rIns="0" bIns="0" rtlCol="0" anchor="ctr">
            <a:noAutofit/>
          </a:bodyPr>
          <a:lstStyle>
            <a:lvl1pPr>
              <a:defRPr sz="2539"/>
            </a:lvl1pPr>
          </a:lstStyle>
          <a:p>
            <a:r>
              <a:rPr lang="en-US"/>
              <a:t>ENTER HEADER TEXT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
        <p:nvSpPr>
          <p:cNvPr id="6" name="Text Placeholder 18"/>
          <p:cNvSpPr>
            <a:spLocks noGrp="1"/>
          </p:cNvSpPr>
          <p:nvPr>
            <p:ph type="body" sz="quarter" idx="12" hasCustomPrompt="1"/>
          </p:nvPr>
        </p:nvSpPr>
        <p:spPr>
          <a:xfrm>
            <a:off x="211648" y="820279"/>
            <a:ext cx="3417521"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a:t>Sub header (Arial, 12pt, Bold)</a:t>
            </a:r>
          </a:p>
        </p:txBody>
      </p:sp>
      <p:sp>
        <p:nvSpPr>
          <p:cNvPr id="7" name="Text Placeholder 21"/>
          <p:cNvSpPr>
            <a:spLocks noGrp="1"/>
          </p:cNvSpPr>
          <p:nvPr>
            <p:ph type="body" sz="quarter" idx="13" hasCustomPrompt="1"/>
          </p:nvPr>
        </p:nvSpPr>
        <p:spPr>
          <a:xfrm>
            <a:off x="211648" y="1348810"/>
            <a:ext cx="3417801"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8" name="Rectangle 7"/>
          <p:cNvSpPr/>
          <p:nvPr userDrawn="1"/>
        </p:nvSpPr>
        <p:spPr>
          <a:xfrm>
            <a:off x="4063539" y="-9074"/>
            <a:ext cx="4064922" cy="6867074"/>
          </a:xfrm>
          <a:prstGeom prst="rect">
            <a:avLst/>
          </a:prstGeom>
          <a:solidFill>
            <a:schemeClr val="accent5"/>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a:solidFill>
                <a:schemeClr val="bg1"/>
              </a:solidFill>
            </a:endParaRPr>
          </a:p>
        </p:txBody>
      </p:sp>
      <p:sp>
        <p:nvSpPr>
          <p:cNvPr id="9" name="Picture Placeholder 9"/>
          <p:cNvSpPr>
            <a:spLocks noGrp="1"/>
          </p:cNvSpPr>
          <p:nvPr>
            <p:ph type="pic" sz="quarter" idx="14"/>
          </p:nvPr>
        </p:nvSpPr>
        <p:spPr>
          <a:xfrm>
            <a:off x="8128461" y="-9073"/>
            <a:ext cx="4063539" cy="6867074"/>
          </a:xfrm>
          <a:prstGeom prst="rect">
            <a:avLst/>
          </a:prstGeom>
          <a:solidFill>
            <a:schemeClr val="accent6"/>
          </a:solidFill>
        </p:spPr>
        <p:txBody>
          <a:bodyPr/>
          <a:lstStyle>
            <a:lvl1pPr algn="ctr">
              <a:defRPr sz="1088" b="0" i="1">
                <a:solidFill>
                  <a:schemeClr val="accent5"/>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r>
              <a:rPr lang="en-US"/>
              <a:t>Click here to add picture</a:t>
            </a:r>
          </a:p>
        </p:txBody>
      </p:sp>
      <p:sp>
        <p:nvSpPr>
          <p:cNvPr id="10" name="Text Placeholder 18"/>
          <p:cNvSpPr>
            <a:spLocks noGrp="1"/>
          </p:cNvSpPr>
          <p:nvPr>
            <p:ph type="body" sz="quarter" idx="15" hasCustomPrompt="1"/>
          </p:nvPr>
        </p:nvSpPr>
        <p:spPr>
          <a:xfrm>
            <a:off x="4387240" y="820279"/>
            <a:ext cx="3417521"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a:t>Sub header (Arial, 12pt, Bold)</a:t>
            </a:r>
          </a:p>
        </p:txBody>
      </p:sp>
      <p:sp>
        <p:nvSpPr>
          <p:cNvPr id="11" name="Text Placeholder 21"/>
          <p:cNvSpPr>
            <a:spLocks noGrp="1"/>
          </p:cNvSpPr>
          <p:nvPr>
            <p:ph type="body" sz="quarter" idx="16" hasCustomPrompt="1"/>
          </p:nvPr>
        </p:nvSpPr>
        <p:spPr>
          <a:xfrm>
            <a:off x="4387100" y="1348810"/>
            <a:ext cx="3417801"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Tree>
    <p:extLst>
      <p:ext uri="{BB962C8B-B14F-4D97-AF65-F5344CB8AC3E}">
        <p14:creationId xmlns:p14="http://schemas.microsoft.com/office/powerpoint/2010/main" val="503299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1.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12225" y="212237"/>
            <a:ext cx="3417158" cy="272343"/>
          </a:xfrm>
          <a:prstGeom prst="rect">
            <a:avLst/>
          </a:prstGeom>
          <a:ln>
            <a:noFill/>
          </a:ln>
        </p:spPr>
        <p:txBody>
          <a:bodyPr vert="horz" wrap="none" lIns="0" tIns="0" rIns="0" bIns="0" rtlCol="0" anchor="ctr">
            <a:noAutofit/>
          </a:bodyPr>
          <a:lstStyle>
            <a:lvl1pPr>
              <a:defRPr sz="2539"/>
            </a:lvl1pPr>
          </a:lstStyle>
          <a:p>
            <a:r>
              <a:rPr lang="en-US"/>
              <a:t>ENTER HEADER TEXT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
        <p:nvSpPr>
          <p:cNvPr id="6" name="Text Placeholder 18"/>
          <p:cNvSpPr>
            <a:spLocks noGrp="1"/>
          </p:cNvSpPr>
          <p:nvPr>
            <p:ph type="body" sz="quarter" idx="12" hasCustomPrompt="1"/>
          </p:nvPr>
        </p:nvSpPr>
        <p:spPr>
          <a:xfrm>
            <a:off x="211648" y="820279"/>
            <a:ext cx="3417521"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a:t>Sub header (Arial, 12pt, Bold)</a:t>
            </a:r>
          </a:p>
        </p:txBody>
      </p:sp>
      <p:sp>
        <p:nvSpPr>
          <p:cNvPr id="7" name="Text Placeholder 21"/>
          <p:cNvSpPr>
            <a:spLocks noGrp="1"/>
          </p:cNvSpPr>
          <p:nvPr>
            <p:ph type="body" sz="quarter" idx="13" hasCustomPrompt="1"/>
          </p:nvPr>
        </p:nvSpPr>
        <p:spPr>
          <a:xfrm>
            <a:off x="211648" y="1348810"/>
            <a:ext cx="3417801"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8" name="Rectangle 7"/>
          <p:cNvSpPr/>
          <p:nvPr userDrawn="1"/>
        </p:nvSpPr>
        <p:spPr>
          <a:xfrm>
            <a:off x="4063539" y="-9074"/>
            <a:ext cx="4064922" cy="6867074"/>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a:solidFill>
                <a:schemeClr val="bg1"/>
              </a:solidFill>
            </a:endParaRPr>
          </a:p>
        </p:txBody>
      </p:sp>
      <p:sp>
        <p:nvSpPr>
          <p:cNvPr id="9" name="Picture Placeholder 9"/>
          <p:cNvSpPr>
            <a:spLocks noGrp="1"/>
          </p:cNvSpPr>
          <p:nvPr>
            <p:ph type="pic" sz="quarter" idx="14"/>
          </p:nvPr>
        </p:nvSpPr>
        <p:spPr>
          <a:xfrm>
            <a:off x="8128461" y="-9073"/>
            <a:ext cx="4063539" cy="6867074"/>
          </a:xfrm>
          <a:prstGeom prst="rect">
            <a:avLst/>
          </a:prstGeom>
          <a:solidFill>
            <a:schemeClr val="accent5"/>
          </a:solidFill>
        </p:spPr>
        <p:txBody>
          <a:bodyPr/>
          <a:lstStyle>
            <a:lvl1pPr algn="ctr">
              <a:defRPr sz="1088" b="0" i="1">
                <a:solidFill>
                  <a:schemeClr val="accent6"/>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r>
              <a:rPr lang="en-US"/>
              <a:t>Click here to add picture</a:t>
            </a:r>
          </a:p>
        </p:txBody>
      </p:sp>
      <p:sp>
        <p:nvSpPr>
          <p:cNvPr id="10" name="Text Placeholder 18"/>
          <p:cNvSpPr>
            <a:spLocks noGrp="1"/>
          </p:cNvSpPr>
          <p:nvPr>
            <p:ph type="body" sz="quarter" idx="15" hasCustomPrompt="1"/>
          </p:nvPr>
        </p:nvSpPr>
        <p:spPr>
          <a:xfrm>
            <a:off x="4387240" y="820279"/>
            <a:ext cx="3417521"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a:t>Sub header (Arial, 12pt, Bold)</a:t>
            </a:r>
          </a:p>
        </p:txBody>
      </p:sp>
      <p:sp>
        <p:nvSpPr>
          <p:cNvPr id="11" name="Text Placeholder 21"/>
          <p:cNvSpPr>
            <a:spLocks noGrp="1"/>
          </p:cNvSpPr>
          <p:nvPr>
            <p:ph type="body" sz="quarter" idx="16" hasCustomPrompt="1"/>
          </p:nvPr>
        </p:nvSpPr>
        <p:spPr>
          <a:xfrm>
            <a:off x="4387100" y="1348810"/>
            <a:ext cx="3417801"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Tree>
    <p:extLst>
      <p:ext uri="{BB962C8B-B14F-4D97-AF65-F5344CB8AC3E}">
        <p14:creationId xmlns:p14="http://schemas.microsoft.com/office/powerpoint/2010/main" val="2347762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2. Copy slide">
    <p:spTree>
      <p:nvGrpSpPr>
        <p:cNvPr id="1" name=""/>
        <p:cNvGrpSpPr/>
        <p:nvPr/>
      </p:nvGrpSpPr>
      <p:grpSpPr>
        <a:xfrm>
          <a:off x="0" y="0"/>
          <a:ext cx="0" cy="0"/>
          <a:chOff x="0" y="0"/>
          <a:chExt cx="0" cy="0"/>
        </a:xfrm>
      </p:grpSpPr>
      <p:sp>
        <p:nvSpPr>
          <p:cNvPr id="10" name="Rectangle 9"/>
          <p:cNvSpPr/>
          <p:nvPr userDrawn="1"/>
        </p:nvSpPr>
        <p:spPr>
          <a:xfrm>
            <a:off x="0" y="-9074"/>
            <a:ext cx="4064922" cy="6867074"/>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a:solidFill>
                <a:schemeClr val="bg1"/>
              </a:solidFill>
            </a:endParaRPr>
          </a:p>
        </p:txBody>
      </p:sp>
      <p:sp>
        <p:nvSpPr>
          <p:cNvPr id="5" name="Title Placeholder 1"/>
          <p:cNvSpPr>
            <a:spLocks noGrp="1"/>
          </p:cNvSpPr>
          <p:nvPr>
            <p:ph type="title" hasCustomPrompt="1"/>
          </p:nvPr>
        </p:nvSpPr>
        <p:spPr bwMode="gray">
          <a:xfrm>
            <a:off x="212225" y="212237"/>
            <a:ext cx="3417158" cy="272343"/>
          </a:xfrm>
          <a:prstGeom prst="rect">
            <a:avLst/>
          </a:prstGeom>
          <a:ln>
            <a:noFill/>
          </a:ln>
        </p:spPr>
        <p:txBody>
          <a:bodyPr vert="horz" wrap="none" lIns="0" tIns="0" rIns="0" bIns="0" rtlCol="0" anchor="ctr">
            <a:noAutofit/>
          </a:bodyPr>
          <a:lstStyle>
            <a:lvl1pPr>
              <a:defRPr sz="2539">
                <a:solidFill>
                  <a:srgbClr val="FFFFFF"/>
                </a:solidFill>
              </a:defRPr>
            </a:lvl1pPr>
          </a:lstStyle>
          <a:p>
            <a:r>
              <a:rPr lang="en-US"/>
              <a:t>ENTER HEADER TEXT</a:t>
            </a:r>
          </a:p>
        </p:txBody>
      </p:sp>
      <p:sp>
        <p:nvSpPr>
          <p:cNvPr id="8" name="Text Placeholder 18"/>
          <p:cNvSpPr>
            <a:spLocks noGrp="1"/>
          </p:cNvSpPr>
          <p:nvPr>
            <p:ph type="body" sz="quarter" idx="12" hasCustomPrompt="1"/>
          </p:nvPr>
        </p:nvSpPr>
        <p:spPr>
          <a:xfrm>
            <a:off x="211648" y="820279"/>
            <a:ext cx="3417521"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a:t>Sub header (Arial, 12pt, Bold)</a:t>
            </a:r>
          </a:p>
        </p:txBody>
      </p:sp>
      <p:sp>
        <p:nvSpPr>
          <p:cNvPr id="9" name="Text Placeholder 21"/>
          <p:cNvSpPr>
            <a:spLocks noGrp="1"/>
          </p:cNvSpPr>
          <p:nvPr>
            <p:ph type="body" sz="quarter" idx="13" hasCustomPrompt="1"/>
          </p:nvPr>
        </p:nvSpPr>
        <p:spPr>
          <a:xfrm>
            <a:off x="211648" y="1348810"/>
            <a:ext cx="3417801"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11" name="Picture Placeholder 9"/>
          <p:cNvSpPr>
            <a:spLocks noGrp="1"/>
          </p:cNvSpPr>
          <p:nvPr>
            <p:ph type="pic" sz="quarter" idx="14"/>
          </p:nvPr>
        </p:nvSpPr>
        <p:spPr>
          <a:xfrm>
            <a:off x="8128461" y="-9073"/>
            <a:ext cx="4063539" cy="6867074"/>
          </a:xfrm>
          <a:prstGeom prst="rect">
            <a:avLst/>
          </a:prstGeom>
          <a:solidFill>
            <a:schemeClr val="accent5"/>
          </a:solidFill>
        </p:spPr>
        <p:txBody>
          <a:bodyPr/>
          <a:lstStyle>
            <a:lvl1pPr algn="ctr">
              <a:defRPr sz="1088" b="0" i="1">
                <a:solidFill>
                  <a:schemeClr val="accent6"/>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r>
              <a:rPr lang="en-US"/>
              <a:t>Click here to add picture</a:t>
            </a:r>
          </a:p>
        </p:txBody>
      </p:sp>
      <p:sp>
        <p:nvSpPr>
          <p:cNvPr id="12" name="Text Placeholder 18"/>
          <p:cNvSpPr>
            <a:spLocks noGrp="1"/>
          </p:cNvSpPr>
          <p:nvPr>
            <p:ph type="body" sz="quarter" idx="15" hasCustomPrompt="1"/>
          </p:nvPr>
        </p:nvSpPr>
        <p:spPr>
          <a:xfrm>
            <a:off x="4387240" y="820279"/>
            <a:ext cx="3417521"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a:t>Sub header (Arial, 12pt, Bold)</a:t>
            </a:r>
          </a:p>
        </p:txBody>
      </p:sp>
      <p:sp>
        <p:nvSpPr>
          <p:cNvPr id="13" name="Text Placeholder 21"/>
          <p:cNvSpPr>
            <a:spLocks noGrp="1"/>
          </p:cNvSpPr>
          <p:nvPr>
            <p:ph type="body" sz="quarter" idx="16" hasCustomPrompt="1"/>
          </p:nvPr>
        </p:nvSpPr>
        <p:spPr>
          <a:xfrm>
            <a:off x="4387100" y="1348810"/>
            <a:ext cx="3417801"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225" y="6317075"/>
            <a:ext cx="1516258" cy="328689"/>
          </a:xfrm>
          <a:prstGeom prst="rect">
            <a:avLst/>
          </a:prstGeom>
        </p:spPr>
      </p:pic>
    </p:spTree>
    <p:extLst>
      <p:ext uri="{BB962C8B-B14F-4D97-AF65-F5344CB8AC3E}">
        <p14:creationId xmlns:p14="http://schemas.microsoft.com/office/powerpoint/2010/main" val="3367901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3. Copy slide">
    <p:spTree>
      <p:nvGrpSpPr>
        <p:cNvPr id="1" name=""/>
        <p:cNvGrpSpPr/>
        <p:nvPr/>
      </p:nvGrpSpPr>
      <p:grpSpPr>
        <a:xfrm>
          <a:off x="0" y="0"/>
          <a:ext cx="0" cy="0"/>
          <a:chOff x="0" y="0"/>
          <a:chExt cx="0" cy="0"/>
        </a:xfrm>
      </p:grpSpPr>
      <p:sp>
        <p:nvSpPr>
          <p:cNvPr id="3" name="Rectangle 2"/>
          <p:cNvSpPr/>
          <p:nvPr userDrawn="1"/>
        </p:nvSpPr>
        <p:spPr>
          <a:xfrm>
            <a:off x="0" y="-9074"/>
            <a:ext cx="4064922" cy="6867074"/>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a:solidFill>
                <a:schemeClr val="bg1"/>
              </a:solidFill>
            </a:endParaRPr>
          </a:p>
        </p:txBody>
      </p:sp>
      <p:sp>
        <p:nvSpPr>
          <p:cNvPr id="4" name="Title Placeholder 1"/>
          <p:cNvSpPr>
            <a:spLocks noGrp="1"/>
          </p:cNvSpPr>
          <p:nvPr>
            <p:ph type="title" hasCustomPrompt="1"/>
          </p:nvPr>
        </p:nvSpPr>
        <p:spPr bwMode="gray">
          <a:xfrm>
            <a:off x="212225" y="212237"/>
            <a:ext cx="3417158" cy="272343"/>
          </a:xfrm>
          <a:prstGeom prst="rect">
            <a:avLst/>
          </a:prstGeom>
          <a:ln>
            <a:noFill/>
          </a:ln>
        </p:spPr>
        <p:txBody>
          <a:bodyPr vert="horz" wrap="none" lIns="0" tIns="0" rIns="0" bIns="0" rtlCol="0" anchor="ctr">
            <a:noAutofit/>
          </a:bodyPr>
          <a:lstStyle>
            <a:lvl1pPr>
              <a:defRPr sz="2539">
                <a:solidFill>
                  <a:srgbClr val="FFFFFF"/>
                </a:solidFill>
              </a:defRPr>
            </a:lvl1pPr>
          </a:lstStyle>
          <a:p>
            <a:r>
              <a:rPr lang="en-US"/>
              <a:t>ENTER HEADER TEXT</a:t>
            </a:r>
          </a:p>
        </p:txBody>
      </p:sp>
      <p:sp>
        <p:nvSpPr>
          <p:cNvPr id="6" name="Text Placeholder 18"/>
          <p:cNvSpPr>
            <a:spLocks noGrp="1"/>
          </p:cNvSpPr>
          <p:nvPr>
            <p:ph type="body" sz="quarter" idx="12" hasCustomPrompt="1"/>
          </p:nvPr>
        </p:nvSpPr>
        <p:spPr>
          <a:xfrm>
            <a:off x="211648" y="820279"/>
            <a:ext cx="3417521"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a:t>Sub header (Arial, 12pt, Bold)</a:t>
            </a:r>
          </a:p>
        </p:txBody>
      </p:sp>
      <p:sp>
        <p:nvSpPr>
          <p:cNvPr id="7" name="Text Placeholder 21"/>
          <p:cNvSpPr>
            <a:spLocks noGrp="1"/>
          </p:cNvSpPr>
          <p:nvPr>
            <p:ph type="body" sz="quarter" idx="13" hasCustomPrompt="1"/>
          </p:nvPr>
        </p:nvSpPr>
        <p:spPr>
          <a:xfrm>
            <a:off x="211648" y="1348810"/>
            <a:ext cx="3417801"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8" name="Picture Placeholder 9"/>
          <p:cNvSpPr>
            <a:spLocks noGrp="1"/>
          </p:cNvSpPr>
          <p:nvPr>
            <p:ph type="pic" sz="quarter" idx="14"/>
          </p:nvPr>
        </p:nvSpPr>
        <p:spPr>
          <a:xfrm>
            <a:off x="8128461" y="-9073"/>
            <a:ext cx="4063539" cy="6867074"/>
          </a:xfrm>
          <a:prstGeom prst="rect">
            <a:avLst/>
          </a:prstGeom>
          <a:solidFill>
            <a:schemeClr val="accent5"/>
          </a:solidFill>
        </p:spPr>
        <p:txBody>
          <a:bodyPr/>
          <a:lstStyle>
            <a:lvl1pPr algn="ctr">
              <a:defRPr sz="1088" b="0" i="1">
                <a:solidFill>
                  <a:schemeClr val="accent6"/>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r>
              <a:rPr lang="en-US"/>
              <a:t>Click here to add picture</a:t>
            </a:r>
          </a:p>
        </p:txBody>
      </p:sp>
      <p:sp>
        <p:nvSpPr>
          <p:cNvPr id="9" name="Text Placeholder 18"/>
          <p:cNvSpPr>
            <a:spLocks noGrp="1"/>
          </p:cNvSpPr>
          <p:nvPr>
            <p:ph type="body" sz="quarter" idx="15" hasCustomPrompt="1"/>
          </p:nvPr>
        </p:nvSpPr>
        <p:spPr>
          <a:xfrm>
            <a:off x="4387240" y="820279"/>
            <a:ext cx="3417521"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a:t>Sub header (Arial, 12pt, Bold)</a:t>
            </a:r>
          </a:p>
        </p:txBody>
      </p:sp>
      <p:sp>
        <p:nvSpPr>
          <p:cNvPr id="10" name="Text Placeholder 21"/>
          <p:cNvSpPr>
            <a:spLocks noGrp="1"/>
          </p:cNvSpPr>
          <p:nvPr>
            <p:ph type="body" sz="quarter" idx="16" hasCustomPrompt="1"/>
          </p:nvPr>
        </p:nvSpPr>
        <p:spPr>
          <a:xfrm>
            <a:off x="4387100" y="1348810"/>
            <a:ext cx="3417801"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225" y="6317075"/>
            <a:ext cx="1516258" cy="328689"/>
          </a:xfrm>
          <a:prstGeom prst="rect">
            <a:avLst/>
          </a:prstGeom>
        </p:spPr>
      </p:pic>
    </p:spTree>
    <p:extLst>
      <p:ext uri="{BB962C8B-B14F-4D97-AF65-F5344CB8AC3E}">
        <p14:creationId xmlns:p14="http://schemas.microsoft.com/office/powerpoint/2010/main" val="2370477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5. Copy slide">
    <p:spTree>
      <p:nvGrpSpPr>
        <p:cNvPr id="1" name=""/>
        <p:cNvGrpSpPr/>
        <p:nvPr/>
      </p:nvGrpSpPr>
      <p:grpSpPr>
        <a:xfrm>
          <a:off x="0" y="0"/>
          <a:ext cx="0" cy="0"/>
          <a:chOff x="0" y="0"/>
          <a:chExt cx="0" cy="0"/>
        </a:xfrm>
      </p:grpSpPr>
      <p:sp>
        <p:nvSpPr>
          <p:cNvPr id="3" name="Rectangle 2"/>
          <p:cNvSpPr/>
          <p:nvPr userDrawn="1"/>
        </p:nvSpPr>
        <p:spPr>
          <a:xfrm>
            <a:off x="0" y="-9074"/>
            <a:ext cx="4064922" cy="6867074"/>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a:solidFill>
                <a:schemeClr val="bg1"/>
              </a:solidFill>
            </a:endParaRPr>
          </a:p>
        </p:txBody>
      </p:sp>
      <p:sp>
        <p:nvSpPr>
          <p:cNvPr id="4" name="Title Placeholder 1"/>
          <p:cNvSpPr>
            <a:spLocks noGrp="1"/>
          </p:cNvSpPr>
          <p:nvPr>
            <p:ph type="title" hasCustomPrompt="1"/>
          </p:nvPr>
        </p:nvSpPr>
        <p:spPr bwMode="gray">
          <a:xfrm>
            <a:off x="212225" y="212237"/>
            <a:ext cx="3417158" cy="272343"/>
          </a:xfrm>
          <a:prstGeom prst="rect">
            <a:avLst/>
          </a:prstGeom>
          <a:ln>
            <a:noFill/>
          </a:ln>
        </p:spPr>
        <p:txBody>
          <a:bodyPr vert="horz" wrap="none" lIns="0" tIns="0" rIns="0" bIns="0" rtlCol="0" anchor="ctr">
            <a:noAutofit/>
          </a:bodyPr>
          <a:lstStyle>
            <a:lvl1pPr>
              <a:defRPr sz="2539">
                <a:solidFill>
                  <a:srgbClr val="FFFFFF"/>
                </a:solidFill>
              </a:defRPr>
            </a:lvl1pPr>
          </a:lstStyle>
          <a:p>
            <a:r>
              <a:rPr lang="en-US"/>
              <a:t>ENTER HEADER TEXT</a:t>
            </a:r>
          </a:p>
        </p:txBody>
      </p:sp>
      <p:sp>
        <p:nvSpPr>
          <p:cNvPr id="6" name="Text Placeholder 18"/>
          <p:cNvSpPr>
            <a:spLocks noGrp="1"/>
          </p:cNvSpPr>
          <p:nvPr>
            <p:ph type="body" sz="quarter" idx="12" hasCustomPrompt="1"/>
          </p:nvPr>
        </p:nvSpPr>
        <p:spPr>
          <a:xfrm>
            <a:off x="211648" y="820279"/>
            <a:ext cx="3417521"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a:t>Sub header (Arial, 12pt, Bold)</a:t>
            </a:r>
          </a:p>
        </p:txBody>
      </p:sp>
      <p:sp>
        <p:nvSpPr>
          <p:cNvPr id="7" name="Text Placeholder 21"/>
          <p:cNvSpPr>
            <a:spLocks noGrp="1"/>
          </p:cNvSpPr>
          <p:nvPr>
            <p:ph type="body" sz="quarter" idx="13" hasCustomPrompt="1"/>
          </p:nvPr>
        </p:nvSpPr>
        <p:spPr>
          <a:xfrm>
            <a:off x="211648" y="1348810"/>
            <a:ext cx="3417801"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8" name="Picture Placeholder 9"/>
          <p:cNvSpPr>
            <a:spLocks noGrp="1"/>
          </p:cNvSpPr>
          <p:nvPr>
            <p:ph type="pic" sz="quarter" idx="14"/>
          </p:nvPr>
        </p:nvSpPr>
        <p:spPr>
          <a:xfrm>
            <a:off x="8128461" y="-9073"/>
            <a:ext cx="4063539" cy="6867074"/>
          </a:xfrm>
          <a:prstGeom prst="rect">
            <a:avLst/>
          </a:prstGeom>
          <a:solidFill>
            <a:schemeClr val="accent5"/>
          </a:solidFill>
        </p:spPr>
        <p:txBody>
          <a:bodyPr/>
          <a:lstStyle>
            <a:lvl1pPr algn="ctr">
              <a:defRPr sz="1088" b="0" i="1">
                <a:solidFill>
                  <a:schemeClr val="accent6"/>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r>
              <a:rPr lang="en-US"/>
              <a:t>Click here to add picture</a:t>
            </a:r>
          </a:p>
        </p:txBody>
      </p:sp>
      <p:sp>
        <p:nvSpPr>
          <p:cNvPr id="9" name="Text Placeholder 18"/>
          <p:cNvSpPr>
            <a:spLocks noGrp="1"/>
          </p:cNvSpPr>
          <p:nvPr>
            <p:ph type="body" sz="quarter" idx="15" hasCustomPrompt="1"/>
          </p:nvPr>
        </p:nvSpPr>
        <p:spPr>
          <a:xfrm>
            <a:off x="4387240" y="820279"/>
            <a:ext cx="3417521"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a:t>Sub header (Arial, 12pt, Bold)</a:t>
            </a:r>
          </a:p>
        </p:txBody>
      </p:sp>
      <p:sp>
        <p:nvSpPr>
          <p:cNvPr id="10" name="Text Placeholder 21"/>
          <p:cNvSpPr>
            <a:spLocks noGrp="1"/>
          </p:cNvSpPr>
          <p:nvPr>
            <p:ph type="body" sz="quarter" idx="16" hasCustomPrompt="1"/>
          </p:nvPr>
        </p:nvSpPr>
        <p:spPr>
          <a:xfrm>
            <a:off x="4387100" y="1348810"/>
            <a:ext cx="3417801"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225" y="6317075"/>
            <a:ext cx="1516258" cy="328689"/>
          </a:xfrm>
          <a:prstGeom prst="rect">
            <a:avLst/>
          </a:prstGeom>
        </p:spPr>
      </p:pic>
    </p:spTree>
    <p:extLst>
      <p:ext uri="{BB962C8B-B14F-4D97-AF65-F5344CB8AC3E}">
        <p14:creationId xmlns:p14="http://schemas.microsoft.com/office/powerpoint/2010/main" val="3398544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6. Copy slide">
    <p:spTree>
      <p:nvGrpSpPr>
        <p:cNvPr id="1" name=""/>
        <p:cNvGrpSpPr/>
        <p:nvPr/>
      </p:nvGrpSpPr>
      <p:grpSpPr>
        <a:xfrm>
          <a:off x="0" y="0"/>
          <a:ext cx="0" cy="0"/>
          <a:chOff x="0" y="0"/>
          <a:chExt cx="0" cy="0"/>
        </a:xfrm>
      </p:grpSpPr>
      <p:sp>
        <p:nvSpPr>
          <p:cNvPr id="3" name="Rectangle 2"/>
          <p:cNvSpPr/>
          <p:nvPr userDrawn="1"/>
        </p:nvSpPr>
        <p:spPr>
          <a:xfrm>
            <a:off x="0" y="-9074"/>
            <a:ext cx="4064922" cy="6867074"/>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a:solidFill>
                <a:schemeClr val="bg1"/>
              </a:solidFill>
            </a:endParaRPr>
          </a:p>
        </p:txBody>
      </p:sp>
      <p:sp>
        <p:nvSpPr>
          <p:cNvPr id="4" name="Title Placeholder 1"/>
          <p:cNvSpPr>
            <a:spLocks noGrp="1"/>
          </p:cNvSpPr>
          <p:nvPr>
            <p:ph type="title" hasCustomPrompt="1"/>
          </p:nvPr>
        </p:nvSpPr>
        <p:spPr bwMode="gray">
          <a:xfrm>
            <a:off x="212225" y="212237"/>
            <a:ext cx="3417158" cy="272343"/>
          </a:xfrm>
          <a:prstGeom prst="rect">
            <a:avLst/>
          </a:prstGeom>
          <a:ln>
            <a:noFill/>
          </a:ln>
        </p:spPr>
        <p:txBody>
          <a:bodyPr vert="horz" wrap="none" lIns="0" tIns="0" rIns="0" bIns="0" rtlCol="0" anchor="ctr">
            <a:noAutofit/>
          </a:bodyPr>
          <a:lstStyle>
            <a:lvl1pPr>
              <a:defRPr sz="2539">
                <a:solidFill>
                  <a:srgbClr val="FFFFFF"/>
                </a:solidFill>
              </a:defRPr>
            </a:lvl1pPr>
          </a:lstStyle>
          <a:p>
            <a:r>
              <a:rPr lang="en-US"/>
              <a:t>ENTER HEADER TEXT</a:t>
            </a:r>
          </a:p>
        </p:txBody>
      </p:sp>
      <p:sp>
        <p:nvSpPr>
          <p:cNvPr id="6" name="Text Placeholder 18"/>
          <p:cNvSpPr>
            <a:spLocks noGrp="1"/>
          </p:cNvSpPr>
          <p:nvPr>
            <p:ph type="body" sz="quarter" idx="12" hasCustomPrompt="1"/>
          </p:nvPr>
        </p:nvSpPr>
        <p:spPr>
          <a:xfrm>
            <a:off x="211648" y="820279"/>
            <a:ext cx="3417521"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a:t>Sub header (Arial, 12pt, Bold)</a:t>
            </a:r>
          </a:p>
        </p:txBody>
      </p:sp>
      <p:sp>
        <p:nvSpPr>
          <p:cNvPr id="7" name="Text Placeholder 21"/>
          <p:cNvSpPr>
            <a:spLocks noGrp="1"/>
          </p:cNvSpPr>
          <p:nvPr>
            <p:ph type="body" sz="quarter" idx="13" hasCustomPrompt="1"/>
          </p:nvPr>
        </p:nvSpPr>
        <p:spPr>
          <a:xfrm>
            <a:off x="211648" y="1348810"/>
            <a:ext cx="3417801"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8" name="Picture Placeholder 9"/>
          <p:cNvSpPr>
            <a:spLocks noGrp="1"/>
          </p:cNvSpPr>
          <p:nvPr>
            <p:ph type="pic" sz="quarter" idx="14"/>
          </p:nvPr>
        </p:nvSpPr>
        <p:spPr>
          <a:xfrm>
            <a:off x="8128461" y="-9073"/>
            <a:ext cx="4063539" cy="6867074"/>
          </a:xfrm>
          <a:prstGeom prst="rect">
            <a:avLst/>
          </a:prstGeom>
          <a:solidFill>
            <a:schemeClr val="accent5"/>
          </a:solidFill>
        </p:spPr>
        <p:txBody>
          <a:bodyPr/>
          <a:lstStyle>
            <a:lvl1pPr algn="ctr">
              <a:defRPr sz="1088" b="0" i="1">
                <a:solidFill>
                  <a:schemeClr val="accent6"/>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r>
              <a:rPr lang="en-US"/>
              <a:t>Click here to add picture</a:t>
            </a:r>
          </a:p>
        </p:txBody>
      </p:sp>
      <p:sp>
        <p:nvSpPr>
          <p:cNvPr id="9" name="Text Placeholder 18"/>
          <p:cNvSpPr>
            <a:spLocks noGrp="1"/>
          </p:cNvSpPr>
          <p:nvPr>
            <p:ph type="body" sz="quarter" idx="15" hasCustomPrompt="1"/>
          </p:nvPr>
        </p:nvSpPr>
        <p:spPr>
          <a:xfrm>
            <a:off x="4387240" y="820279"/>
            <a:ext cx="3417521"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a:t>Sub header (Arial, 12pt, Bold)</a:t>
            </a:r>
          </a:p>
        </p:txBody>
      </p:sp>
      <p:sp>
        <p:nvSpPr>
          <p:cNvPr id="10" name="Text Placeholder 21"/>
          <p:cNvSpPr>
            <a:spLocks noGrp="1"/>
          </p:cNvSpPr>
          <p:nvPr>
            <p:ph type="body" sz="quarter" idx="16" hasCustomPrompt="1"/>
          </p:nvPr>
        </p:nvSpPr>
        <p:spPr>
          <a:xfrm>
            <a:off x="4387100" y="1348810"/>
            <a:ext cx="3417801"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225" y="6317075"/>
            <a:ext cx="1516258" cy="328689"/>
          </a:xfrm>
          <a:prstGeom prst="rect">
            <a:avLst/>
          </a:prstGeom>
        </p:spPr>
      </p:pic>
    </p:spTree>
    <p:extLst>
      <p:ext uri="{BB962C8B-B14F-4D97-AF65-F5344CB8AC3E}">
        <p14:creationId xmlns:p14="http://schemas.microsoft.com/office/powerpoint/2010/main" val="2819319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7. Copy slide">
    <p:spTree>
      <p:nvGrpSpPr>
        <p:cNvPr id="1" name=""/>
        <p:cNvGrpSpPr/>
        <p:nvPr/>
      </p:nvGrpSpPr>
      <p:grpSpPr>
        <a:xfrm>
          <a:off x="0" y="0"/>
          <a:ext cx="0" cy="0"/>
          <a:chOff x="0" y="0"/>
          <a:chExt cx="0" cy="0"/>
        </a:xfrm>
      </p:grpSpPr>
      <p:sp>
        <p:nvSpPr>
          <p:cNvPr id="3" name="Rectangle 2"/>
          <p:cNvSpPr/>
          <p:nvPr userDrawn="1"/>
        </p:nvSpPr>
        <p:spPr>
          <a:xfrm>
            <a:off x="0" y="-9074"/>
            <a:ext cx="4064922" cy="6867074"/>
          </a:xfrm>
          <a:prstGeom prst="rect">
            <a:avLst/>
          </a:prstGeom>
          <a:solidFill>
            <a:schemeClr val="accent5"/>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a:solidFill>
                <a:schemeClr val="bg1"/>
              </a:solidFill>
            </a:endParaRPr>
          </a:p>
        </p:txBody>
      </p:sp>
      <p:sp>
        <p:nvSpPr>
          <p:cNvPr id="4" name="Title Placeholder 1"/>
          <p:cNvSpPr>
            <a:spLocks noGrp="1"/>
          </p:cNvSpPr>
          <p:nvPr>
            <p:ph type="title" hasCustomPrompt="1"/>
          </p:nvPr>
        </p:nvSpPr>
        <p:spPr bwMode="gray">
          <a:xfrm>
            <a:off x="212225" y="212237"/>
            <a:ext cx="3417158" cy="272343"/>
          </a:xfrm>
          <a:prstGeom prst="rect">
            <a:avLst/>
          </a:prstGeom>
          <a:ln>
            <a:noFill/>
          </a:ln>
        </p:spPr>
        <p:txBody>
          <a:bodyPr vert="horz" wrap="none" lIns="0" tIns="0" rIns="0" bIns="0" rtlCol="0" anchor="ctr">
            <a:noAutofit/>
          </a:bodyPr>
          <a:lstStyle>
            <a:lvl1pPr>
              <a:defRPr sz="2539">
                <a:solidFill>
                  <a:schemeClr val="bg1"/>
                </a:solidFill>
              </a:defRPr>
            </a:lvl1pPr>
          </a:lstStyle>
          <a:p>
            <a:r>
              <a:rPr lang="en-US"/>
              <a:t>ENTER HEADER TEXT</a:t>
            </a:r>
          </a:p>
        </p:txBody>
      </p:sp>
      <p:sp>
        <p:nvSpPr>
          <p:cNvPr id="6" name="Text Placeholder 18"/>
          <p:cNvSpPr>
            <a:spLocks noGrp="1"/>
          </p:cNvSpPr>
          <p:nvPr>
            <p:ph type="body" sz="quarter" idx="12" hasCustomPrompt="1"/>
          </p:nvPr>
        </p:nvSpPr>
        <p:spPr>
          <a:xfrm>
            <a:off x="211648" y="820279"/>
            <a:ext cx="3417521"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a:t>Sub header (Arial, 12pt, Bold)</a:t>
            </a:r>
          </a:p>
        </p:txBody>
      </p:sp>
      <p:sp>
        <p:nvSpPr>
          <p:cNvPr id="7" name="Text Placeholder 21"/>
          <p:cNvSpPr>
            <a:spLocks noGrp="1"/>
          </p:cNvSpPr>
          <p:nvPr>
            <p:ph type="body" sz="quarter" idx="13" hasCustomPrompt="1"/>
          </p:nvPr>
        </p:nvSpPr>
        <p:spPr>
          <a:xfrm>
            <a:off x="211648" y="1348810"/>
            <a:ext cx="3417801"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8" name="Picture Placeholder 9"/>
          <p:cNvSpPr>
            <a:spLocks noGrp="1"/>
          </p:cNvSpPr>
          <p:nvPr>
            <p:ph type="pic" sz="quarter" idx="14"/>
          </p:nvPr>
        </p:nvSpPr>
        <p:spPr>
          <a:xfrm>
            <a:off x="8128461" y="-9073"/>
            <a:ext cx="4063539" cy="6867074"/>
          </a:xfrm>
          <a:prstGeom prst="rect">
            <a:avLst/>
          </a:prstGeom>
          <a:solidFill>
            <a:schemeClr val="accent6"/>
          </a:solidFill>
        </p:spPr>
        <p:txBody>
          <a:bodyPr/>
          <a:lstStyle>
            <a:lvl1pPr algn="ctr">
              <a:defRPr sz="1088" b="0" i="1">
                <a:solidFill>
                  <a:schemeClr val="accent5"/>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r>
              <a:rPr lang="en-US"/>
              <a:t>Click here to add picture</a:t>
            </a:r>
          </a:p>
        </p:txBody>
      </p:sp>
      <p:sp>
        <p:nvSpPr>
          <p:cNvPr id="9" name="Text Placeholder 18"/>
          <p:cNvSpPr>
            <a:spLocks noGrp="1"/>
          </p:cNvSpPr>
          <p:nvPr>
            <p:ph type="body" sz="quarter" idx="15" hasCustomPrompt="1"/>
          </p:nvPr>
        </p:nvSpPr>
        <p:spPr>
          <a:xfrm>
            <a:off x="4387240" y="820279"/>
            <a:ext cx="3417521"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a:t>Sub header (Arial, 12pt, Bold)</a:t>
            </a:r>
          </a:p>
        </p:txBody>
      </p:sp>
      <p:sp>
        <p:nvSpPr>
          <p:cNvPr id="10" name="Text Placeholder 21"/>
          <p:cNvSpPr>
            <a:spLocks noGrp="1"/>
          </p:cNvSpPr>
          <p:nvPr>
            <p:ph type="body" sz="quarter" idx="16" hasCustomPrompt="1"/>
          </p:nvPr>
        </p:nvSpPr>
        <p:spPr>
          <a:xfrm>
            <a:off x="4387100" y="1348810"/>
            <a:ext cx="3417801"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225" y="6317075"/>
            <a:ext cx="1516258" cy="328689"/>
          </a:xfrm>
          <a:prstGeom prst="rect">
            <a:avLst/>
          </a:prstGeom>
        </p:spPr>
      </p:pic>
    </p:spTree>
    <p:extLst>
      <p:ext uri="{BB962C8B-B14F-4D97-AF65-F5344CB8AC3E}">
        <p14:creationId xmlns:p14="http://schemas.microsoft.com/office/powerpoint/2010/main" val="2679902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8. Copy slide">
    <p:spTree>
      <p:nvGrpSpPr>
        <p:cNvPr id="1" name=""/>
        <p:cNvGrpSpPr/>
        <p:nvPr/>
      </p:nvGrpSpPr>
      <p:grpSpPr>
        <a:xfrm>
          <a:off x="0" y="0"/>
          <a:ext cx="0" cy="0"/>
          <a:chOff x="0" y="0"/>
          <a:chExt cx="0" cy="0"/>
        </a:xfrm>
      </p:grpSpPr>
      <p:sp>
        <p:nvSpPr>
          <p:cNvPr id="4" name="Rectangle 3"/>
          <p:cNvSpPr/>
          <p:nvPr userDrawn="1"/>
        </p:nvSpPr>
        <p:spPr>
          <a:xfrm>
            <a:off x="0" y="-9074"/>
            <a:ext cx="4064922" cy="6867074"/>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a:solidFill>
                <a:schemeClr val="bg1"/>
              </a:solidFill>
            </a:endParaRPr>
          </a:p>
        </p:txBody>
      </p:sp>
      <p:sp>
        <p:nvSpPr>
          <p:cNvPr id="5" name="Title Placeholder 1"/>
          <p:cNvSpPr>
            <a:spLocks noGrp="1"/>
          </p:cNvSpPr>
          <p:nvPr>
            <p:ph type="title" hasCustomPrompt="1"/>
          </p:nvPr>
        </p:nvSpPr>
        <p:spPr bwMode="gray">
          <a:xfrm>
            <a:off x="212225" y="212237"/>
            <a:ext cx="3417158" cy="272343"/>
          </a:xfrm>
          <a:prstGeom prst="rect">
            <a:avLst/>
          </a:prstGeom>
          <a:ln>
            <a:noFill/>
          </a:ln>
        </p:spPr>
        <p:txBody>
          <a:bodyPr vert="horz" wrap="none" lIns="0" tIns="0" rIns="0" bIns="0" rtlCol="0" anchor="ctr">
            <a:noAutofit/>
          </a:bodyPr>
          <a:lstStyle>
            <a:lvl1pPr>
              <a:defRPr sz="2539">
                <a:solidFill>
                  <a:srgbClr val="FFFFFF"/>
                </a:solidFill>
              </a:defRPr>
            </a:lvl1pPr>
          </a:lstStyle>
          <a:p>
            <a:r>
              <a:rPr lang="en-US"/>
              <a:t>ENTER HEADER TEXT</a:t>
            </a:r>
          </a:p>
        </p:txBody>
      </p:sp>
      <p:sp>
        <p:nvSpPr>
          <p:cNvPr id="7" name="Text Placeholder 18"/>
          <p:cNvSpPr>
            <a:spLocks noGrp="1"/>
          </p:cNvSpPr>
          <p:nvPr>
            <p:ph type="body" sz="quarter" idx="12" hasCustomPrompt="1"/>
          </p:nvPr>
        </p:nvSpPr>
        <p:spPr>
          <a:xfrm>
            <a:off x="211648" y="820279"/>
            <a:ext cx="3417521"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a:t>Sub header (Arial, 12pt, Bold)</a:t>
            </a:r>
          </a:p>
        </p:txBody>
      </p:sp>
      <p:sp>
        <p:nvSpPr>
          <p:cNvPr id="8" name="Text Placeholder 21"/>
          <p:cNvSpPr>
            <a:spLocks noGrp="1"/>
          </p:cNvSpPr>
          <p:nvPr>
            <p:ph type="body" sz="quarter" idx="13" hasCustomPrompt="1"/>
          </p:nvPr>
        </p:nvSpPr>
        <p:spPr>
          <a:xfrm>
            <a:off x="211648" y="1348810"/>
            <a:ext cx="3417801"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9" name="Picture Placeholder 9"/>
          <p:cNvSpPr>
            <a:spLocks noGrp="1"/>
          </p:cNvSpPr>
          <p:nvPr>
            <p:ph type="pic" sz="quarter" idx="14"/>
          </p:nvPr>
        </p:nvSpPr>
        <p:spPr>
          <a:xfrm>
            <a:off x="4064922" y="-9073"/>
            <a:ext cx="4063539" cy="6867074"/>
          </a:xfrm>
          <a:prstGeom prst="rect">
            <a:avLst/>
          </a:prstGeom>
          <a:solidFill>
            <a:schemeClr val="accent5"/>
          </a:solidFill>
        </p:spPr>
        <p:txBody>
          <a:bodyPr/>
          <a:lstStyle>
            <a:lvl1pPr algn="ctr">
              <a:defRPr sz="1088" b="0" i="1">
                <a:solidFill>
                  <a:schemeClr val="accent6"/>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r>
              <a:rPr lang="en-US"/>
              <a:t>Click here to add picture</a:t>
            </a:r>
          </a:p>
        </p:txBody>
      </p:sp>
      <p:sp>
        <p:nvSpPr>
          <p:cNvPr id="10" name="Text Placeholder 18"/>
          <p:cNvSpPr>
            <a:spLocks noGrp="1"/>
          </p:cNvSpPr>
          <p:nvPr>
            <p:ph type="body" sz="quarter" idx="15" hasCustomPrompt="1"/>
          </p:nvPr>
        </p:nvSpPr>
        <p:spPr>
          <a:xfrm>
            <a:off x="8475248" y="820279"/>
            <a:ext cx="3417521"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a:t>Sub header (Arial, 12pt, Bold)</a:t>
            </a:r>
          </a:p>
        </p:txBody>
      </p:sp>
      <p:sp>
        <p:nvSpPr>
          <p:cNvPr id="11" name="Text Placeholder 21"/>
          <p:cNvSpPr>
            <a:spLocks noGrp="1"/>
          </p:cNvSpPr>
          <p:nvPr>
            <p:ph type="body" sz="quarter" idx="16" hasCustomPrompt="1"/>
          </p:nvPr>
        </p:nvSpPr>
        <p:spPr>
          <a:xfrm>
            <a:off x="8475107" y="1348810"/>
            <a:ext cx="3417801"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225" y="6317075"/>
            <a:ext cx="1516258" cy="328689"/>
          </a:xfrm>
          <a:prstGeom prst="rect">
            <a:avLst/>
          </a:prstGeom>
        </p:spPr>
      </p:pic>
    </p:spTree>
    <p:extLst>
      <p:ext uri="{BB962C8B-B14F-4D97-AF65-F5344CB8AC3E}">
        <p14:creationId xmlns:p14="http://schemas.microsoft.com/office/powerpoint/2010/main" val="2060267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9. Copy slide">
    <p:spTree>
      <p:nvGrpSpPr>
        <p:cNvPr id="1" name=""/>
        <p:cNvGrpSpPr/>
        <p:nvPr/>
      </p:nvGrpSpPr>
      <p:grpSpPr>
        <a:xfrm>
          <a:off x="0" y="0"/>
          <a:ext cx="0" cy="0"/>
          <a:chOff x="0" y="0"/>
          <a:chExt cx="0" cy="0"/>
        </a:xfrm>
      </p:grpSpPr>
      <p:sp>
        <p:nvSpPr>
          <p:cNvPr id="3" name="Rectangle 2"/>
          <p:cNvSpPr/>
          <p:nvPr userDrawn="1"/>
        </p:nvSpPr>
        <p:spPr>
          <a:xfrm>
            <a:off x="0" y="-9074"/>
            <a:ext cx="4064922" cy="6867074"/>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a:solidFill>
                <a:schemeClr val="bg1"/>
              </a:solidFill>
            </a:endParaRPr>
          </a:p>
        </p:txBody>
      </p:sp>
      <p:sp>
        <p:nvSpPr>
          <p:cNvPr id="4" name="Title Placeholder 1"/>
          <p:cNvSpPr>
            <a:spLocks noGrp="1"/>
          </p:cNvSpPr>
          <p:nvPr>
            <p:ph type="title" hasCustomPrompt="1"/>
          </p:nvPr>
        </p:nvSpPr>
        <p:spPr bwMode="gray">
          <a:xfrm>
            <a:off x="212225" y="212237"/>
            <a:ext cx="3417158" cy="272343"/>
          </a:xfrm>
          <a:prstGeom prst="rect">
            <a:avLst/>
          </a:prstGeom>
          <a:ln>
            <a:noFill/>
          </a:ln>
        </p:spPr>
        <p:txBody>
          <a:bodyPr vert="horz" wrap="none" lIns="0" tIns="0" rIns="0" bIns="0" rtlCol="0" anchor="ctr">
            <a:noAutofit/>
          </a:bodyPr>
          <a:lstStyle>
            <a:lvl1pPr>
              <a:defRPr sz="2539">
                <a:solidFill>
                  <a:srgbClr val="FFFFFF"/>
                </a:solidFill>
              </a:defRPr>
            </a:lvl1pPr>
          </a:lstStyle>
          <a:p>
            <a:r>
              <a:rPr lang="en-US"/>
              <a:t>ENTER HEADER TEXT</a:t>
            </a:r>
          </a:p>
        </p:txBody>
      </p:sp>
      <p:sp>
        <p:nvSpPr>
          <p:cNvPr id="6" name="Text Placeholder 18"/>
          <p:cNvSpPr>
            <a:spLocks noGrp="1"/>
          </p:cNvSpPr>
          <p:nvPr>
            <p:ph type="body" sz="quarter" idx="12" hasCustomPrompt="1"/>
          </p:nvPr>
        </p:nvSpPr>
        <p:spPr>
          <a:xfrm>
            <a:off x="211648" y="820279"/>
            <a:ext cx="3417521"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a:t>Sub header (Arial, 12pt, Bold)</a:t>
            </a:r>
          </a:p>
        </p:txBody>
      </p:sp>
      <p:sp>
        <p:nvSpPr>
          <p:cNvPr id="7" name="Text Placeholder 21"/>
          <p:cNvSpPr>
            <a:spLocks noGrp="1"/>
          </p:cNvSpPr>
          <p:nvPr>
            <p:ph type="body" sz="quarter" idx="13" hasCustomPrompt="1"/>
          </p:nvPr>
        </p:nvSpPr>
        <p:spPr>
          <a:xfrm>
            <a:off x="211648" y="1348810"/>
            <a:ext cx="3417801"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8" name="Picture Placeholder 9"/>
          <p:cNvSpPr>
            <a:spLocks noGrp="1"/>
          </p:cNvSpPr>
          <p:nvPr>
            <p:ph type="pic" sz="quarter" idx="14"/>
          </p:nvPr>
        </p:nvSpPr>
        <p:spPr>
          <a:xfrm>
            <a:off x="4064922" y="-9073"/>
            <a:ext cx="4063539" cy="6867074"/>
          </a:xfrm>
          <a:prstGeom prst="rect">
            <a:avLst/>
          </a:prstGeom>
          <a:solidFill>
            <a:schemeClr val="accent5"/>
          </a:solidFill>
        </p:spPr>
        <p:txBody>
          <a:bodyPr/>
          <a:lstStyle>
            <a:lvl1pPr algn="ctr">
              <a:defRPr sz="1088" b="0" i="1">
                <a:solidFill>
                  <a:schemeClr val="accent6"/>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r>
              <a:rPr lang="en-US"/>
              <a:t>Click here to add picture</a:t>
            </a:r>
          </a:p>
        </p:txBody>
      </p:sp>
      <p:sp>
        <p:nvSpPr>
          <p:cNvPr id="9" name="Text Placeholder 18"/>
          <p:cNvSpPr>
            <a:spLocks noGrp="1"/>
          </p:cNvSpPr>
          <p:nvPr>
            <p:ph type="body" sz="quarter" idx="15" hasCustomPrompt="1"/>
          </p:nvPr>
        </p:nvSpPr>
        <p:spPr>
          <a:xfrm>
            <a:off x="8475248" y="820279"/>
            <a:ext cx="3417521"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a:t>Sub header (Arial, 12pt, Bold)</a:t>
            </a:r>
          </a:p>
        </p:txBody>
      </p:sp>
      <p:sp>
        <p:nvSpPr>
          <p:cNvPr id="10" name="Text Placeholder 21"/>
          <p:cNvSpPr>
            <a:spLocks noGrp="1"/>
          </p:cNvSpPr>
          <p:nvPr>
            <p:ph type="body" sz="quarter" idx="16" hasCustomPrompt="1"/>
          </p:nvPr>
        </p:nvSpPr>
        <p:spPr>
          <a:xfrm>
            <a:off x="8475107" y="1348810"/>
            <a:ext cx="3417801"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225" y="6317075"/>
            <a:ext cx="1516258" cy="328689"/>
          </a:xfrm>
          <a:prstGeom prst="rect">
            <a:avLst/>
          </a:prstGeom>
        </p:spPr>
      </p:pic>
    </p:spTree>
    <p:extLst>
      <p:ext uri="{BB962C8B-B14F-4D97-AF65-F5344CB8AC3E}">
        <p14:creationId xmlns:p14="http://schemas.microsoft.com/office/powerpoint/2010/main" val="3421021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50. Copy slide">
    <p:spTree>
      <p:nvGrpSpPr>
        <p:cNvPr id="1" name=""/>
        <p:cNvGrpSpPr/>
        <p:nvPr/>
      </p:nvGrpSpPr>
      <p:grpSpPr>
        <a:xfrm>
          <a:off x="0" y="0"/>
          <a:ext cx="0" cy="0"/>
          <a:chOff x="0" y="0"/>
          <a:chExt cx="0" cy="0"/>
        </a:xfrm>
      </p:grpSpPr>
      <p:sp>
        <p:nvSpPr>
          <p:cNvPr id="3" name="Rectangle 2"/>
          <p:cNvSpPr/>
          <p:nvPr userDrawn="1"/>
        </p:nvSpPr>
        <p:spPr>
          <a:xfrm>
            <a:off x="0" y="-9074"/>
            <a:ext cx="4064922" cy="6867074"/>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a:solidFill>
                <a:schemeClr val="bg1"/>
              </a:solidFill>
            </a:endParaRPr>
          </a:p>
        </p:txBody>
      </p:sp>
      <p:sp>
        <p:nvSpPr>
          <p:cNvPr id="4" name="Title Placeholder 1"/>
          <p:cNvSpPr>
            <a:spLocks noGrp="1"/>
          </p:cNvSpPr>
          <p:nvPr>
            <p:ph type="title" hasCustomPrompt="1"/>
          </p:nvPr>
        </p:nvSpPr>
        <p:spPr bwMode="gray">
          <a:xfrm>
            <a:off x="212225" y="212237"/>
            <a:ext cx="3417158" cy="272343"/>
          </a:xfrm>
          <a:prstGeom prst="rect">
            <a:avLst/>
          </a:prstGeom>
          <a:ln>
            <a:noFill/>
          </a:ln>
        </p:spPr>
        <p:txBody>
          <a:bodyPr vert="horz" wrap="none" lIns="0" tIns="0" rIns="0" bIns="0" rtlCol="0" anchor="ctr">
            <a:noAutofit/>
          </a:bodyPr>
          <a:lstStyle>
            <a:lvl1pPr>
              <a:defRPr sz="2539">
                <a:solidFill>
                  <a:srgbClr val="FFFFFF"/>
                </a:solidFill>
              </a:defRPr>
            </a:lvl1pPr>
          </a:lstStyle>
          <a:p>
            <a:r>
              <a:rPr lang="en-US"/>
              <a:t>ENTER HEADER TEXT</a:t>
            </a:r>
          </a:p>
        </p:txBody>
      </p:sp>
      <p:sp>
        <p:nvSpPr>
          <p:cNvPr id="6" name="Text Placeholder 18"/>
          <p:cNvSpPr>
            <a:spLocks noGrp="1"/>
          </p:cNvSpPr>
          <p:nvPr>
            <p:ph type="body" sz="quarter" idx="12" hasCustomPrompt="1"/>
          </p:nvPr>
        </p:nvSpPr>
        <p:spPr>
          <a:xfrm>
            <a:off x="211648" y="820279"/>
            <a:ext cx="3417521"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a:t>Sub header (Arial, 12pt, Bold)</a:t>
            </a:r>
          </a:p>
        </p:txBody>
      </p:sp>
      <p:sp>
        <p:nvSpPr>
          <p:cNvPr id="7" name="Text Placeholder 21"/>
          <p:cNvSpPr>
            <a:spLocks noGrp="1"/>
          </p:cNvSpPr>
          <p:nvPr>
            <p:ph type="body" sz="quarter" idx="13" hasCustomPrompt="1"/>
          </p:nvPr>
        </p:nvSpPr>
        <p:spPr>
          <a:xfrm>
            <a:off x="211648" y="1348810"/>
            <a:ext cx="3417801"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8" name="Picture Placeholder 9"/>
          <p:cNvSpPr>
            <a:spLocks noGrp="1"/>
          </p:cNvSpPr>
          <p:nvPr>
            <p:ph type="pic" sz="quarter" idx="14"/>
          </p:nvPr>
        </p:nvSpPr>
        <p:spPr>
          <a:xfrm>
            <a:off x="4064922" y="-9073"/>
            <a:ext cx="4063539" cy="6867074"/>
          </a:xfrm>
          <a:prstGeom prst="rect">
            <a:avLst/>
          </a:prstGeom>
          <a:solidFill>
            <a:schemeClr val="accent5"/>
          </a:solidFill>
        </p:spPr>
        <p:txBody>
          <a:bodyPr/>
          <a:lstStyle>
            <a:lvl1pPr algn="ctr">
              <a:defRPr sz="1088" b="0" i="1">
                <a:solidFill>
                  <a:schemeClr val="accent6"/>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r>
              <a:rPr lang="en-US"/>
              <a:t>Click here to add picture</a:t>
            </a:r>
          </a:p>
        </p:txBody>
      </p:sp>
      <p:sp>
        <p:nvSpPr>
          <p:cNvPr id="9" name="Text Placeholder 18"/>
          <p:cNvSpPr>
            <a:spLocks noGrp="1"/>
          </p:cNvSpPr>
          <p:nvPr>
            <p:ph type="body" sz="quarter" idx="15" hasCustomPrompt="1"/>
          </p:nvPr>
        </p:nvSpPr>
        <p:spPr>
          <a:xfrm>
            <a:off x="8475248" y="820279"/>
            <a:ext cx="3417521"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a:t>Sub header (Arial, 12pt, Bold)</a:t>
            </a:r>
          </a:p>
        </p:txBody>
      </p:sp>
      <p:sp>
        <p:nvSpPr>
          <p:cNvPr id="10" name="Text Placeholder 21"/>
          <p:cNvSpPr>
            <a:spLocks noGrp="1"/>
          </p:cNvSpPr>
          <p:nvPr>
            <p:ph type="body" sz="quarter" idx="16" hasCustomPrompt="1"/>
          </p:nvPr>
        </p:nvSpPr>
        <p:spPr>
          <a:xfrm>
            <a:off x="8475107" y="1348810"/>
            <a:ext cx="3417801"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225" y="6317075"/>
            <a:ext cx="1516258" cy="328689"/>
          </a:xfrm>
          <a:prstGeom prst="rect">
            <a:avLst/>
          </a:prstGeom>
        </p:spPr>
      </p:pic>
    </p:spTree>
    <p:extLst>
      <p:ext uri="{BB962C8B-B14F-4D97-AF65-F5344CB8AC3E}">
        <p14:creationId xmlns:p14="http://schemas.microsoft.com/office/powerpoint/2010/main" val="3991880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11648" y="3471829"/>
            <a:ext cx="11258204" cy="272343"/>
          </a:xfrm>
          <a:prstGeom prst="rect">
            <a:avLst/>
          </a:prstGeom>
          <a:ln>
            <a:noFill/>
          </a:ln>
        </p:spPr>
        <p:txBody>
          <a:bodyPr vert="horz" wrap="none" lIns="0" tIns="0" rIns="0" bIns="0" rtlCol="0" anchor="ctr">
            <a:noAutofit/>
          </a:bodyPr>
          <a:lstStyle>
            <a:lvl1pPr algn="l">
              <a:defRPr sz="2539"/>
            </a:lvl1pPr>
          </a:lstStyle>
          <a:p>
            <a:r>
              <a:rPr lang="en-US"/>
              <a:t>ENTER HEADER TEXT</a:t>
            </a:r>
          </a:p>
        </p:txBody>
      </p:sp>
      <p:sp>
        <p:nvSpPr>
          <p:cNvPr id="5" name="Text Placeholder 18"/>
          <p:cNvSpPr>
            <a:spLocks noGrp="1"/>
          </p:cNvSpPr>
          <p:nvPr>
            <p:ph type="body" sz="quarter" idx="12" hasCustomPrompt="1"/>
          </p:nvPr>
        </p:nvSpPr>
        <p:spPr>
          <a:xfrm>
            <a:off x="211648" y="4087968"/>
            <a:ext cx="11258204" cy="186289"/>
          </a:xfrm>
          <a:prstGeom prst="rect">
            <a:avLst/>
          </a:prstGeom>
        </p:spPr>
        <p:txBody>
          <a:bodyPr lIns="0" tIns="0" rIns="0" bIns="0"/>
          <a:lstStyle>
            <a:lvl1pPr algn="l">
              <a:defRPr sz="1088" b="1" baseline="0">
                <a:solidFill>
                  <a:schemeClr val="bg1"/>
                </a:solidFill>
              </a:defRPr>
            </a:lvl1pPr>
            <a:lvl2pPr>
              <a:defRPr sz="1088" b="0" baseline="0"/>
            </a:lvl2pPr>
          </a:lstStyle>
          <a:p>
            <a:pPr lvl="0"/>
            <a:r>
              <a:rPr lang="en-US"/>
              <a:t>Sub header (Arial, 14pt, Bold)</a:t>
            </a:r>
          </a:p>
        </p:txBody>
      </p:sp>
      <p:sp>
        <p:nvSpPr>
          <p:cNvPr id="6" name="Text Placeholder 21"/>
          <p:cNvSpPr>
            <a:spLocks noGrp="1"/>
          </p:cNvSpPr>
          <p:nvPr>
            <p:ph type="body" sz="quarter" idx="13" hasCustomPrompt="1"/>
          </p:nvPr>
        </p:nvSpPr>
        <p:spPr>
          <a:xfrm>
            <a:off x="211648" y="4600774"/>
            <a:ext cx="11258204" cy="1425857"/>
          </a:xfrm>
          <a:prstGeom prst="rect">
            <a:avLst/>
          </a:prstGeom>
        </p:spPr>
        <p:txBody>
          <a:bodyPr lIns="0" tIns="0" rIns="0" bIns="0" numCol="2" spcCol="18000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7" name="Picture Placeholder 4"/>
          <p:cNvSpPr>
            <a:spLocks noGrp="1"/>
          </p:cNvSpPr>
          <p:nvPr>
            <p:ph type="pic" sz="quarter" idx="10"/>
          </p:nvPr>
        </p:nvSpPr>
        <p:spPr>
          <a:xfrm>
            <a:off x="0" y="1"/>
            <a:ext cx="6095751" cy="3157417"/>
          </a:xfrm>
          <a:prstGeom prst="rect">
            <a:avLst/>
          </a:prstGeom>
          <a:solidFill>
            <a:schemeClr val="accent5"/>
          </a:solidFill>
        </p:spPr>
        <p:txBody>
          <a:bodyPr anchor="t" anchorCtr="0"/>
          <a:lstStyle>
            <a:lvl1pPr algn="ctr">
              <a:defRPr sz="1088"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r>
              <a:rPr lang="en-US"/>
              <a:t>Click here to add picture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
        <p:nvSpPr>
          <p:cNvPr id="9" name="Picture Placeholder 4"/>
          <p:cNvSpPr>
            <a:spLocks noGrp="1"/>
          </p:cNvSpPr>
          <p:nvPr>
            <p:ph type="pic" sz="quarter" idx="14"/>
          </p:nvPr>
        </p:nvSpPr>
        <p:spPr>
          <a:xfrm>
            <a:off x="6096249" y="1"/>
            <a:ext cx="6095751" cy="3157417"/>
          </a:xfrm>
          <a:prstGeom prst="rect">
            <a:avLst/>
          </a:prstGeom>
          <a:solidFill>
            <a:schemeClr val="accent6"/>
          </a:solidFill>
        </p:spPr>
        <p:txBody>
          <a:bodyPr anchor="t" anchorCtr="0"/>
          <a:lstStyle>
            <a:lvl1pPr algn="ctr">
              <a:defRPr sz="1088" b="0" i="1" baseline="0">
                <a:solidFill>
                  <a:schemeClr val="accent5"/>
                </a:solidFill>
              </a:defRPr>
            </a:lvl1pPr>
          </a:lstStyle>
          <a:p>
            <a:endParaRPr lang="en-US"/>
          </a:p>
          <a:p>
            <a:endParaRPr lang="en-US"/>
          </a:p>
          <a:p>
            <a:endParaRPr lang="en-US"/>
          </a:p>
          <a:p>
            <a:endParaRPr lang="en-US"/>
          </a:p>
          <a:p>
            <a:endParaRPr lang="en-US"/>
          </a:p>
          <a:p>
            <a:endParaRPr lang="en-US"/>
          </a:p>
          <a:p>
            <a:endParaRPr lang="en-US"/>
          </a:p>
          <a:p>
            <a:r>
              <a:rPr lang="en-US"/>
              <a:t>Click here to add picture</a:t>
            </a:r>
          </a:p>
        </p:txBody>
      </p:sp>
    </p:spTree>
    <p:extLst>
      <p:ext uri="{BB962C8B-B14F-4D97-AF65-F5344CB8AC3E}">
        <p14:creationId xmlns:p14="http://schemas.microsoft.com/office/powerpoint/2010/main" val="2805033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1. Copy slide">
    <p:spTree>
      <p:nvGrpSpPr>
        <p:cNvPr id="1" name=""/>
        <p:cNvGrpSpPr/>
        <p:nvPr/>
      </p:nvGrpSpPr>
      <p:grpSpPr>
        <a:xfrm>
          <a:off x="0" y="0"/>
          <a:ext cx="0" cy="0"/>
          <a:chOff x="0" y="0"/>
          <a:chExt cx="0" cy="0"/>
        </a:xfrm>
      </p:grpSpPr>
      <p:sp>
        <p:nvSpPr>
          <p:cNvPr id="3" name="Rectangle 2"/>
          <p:cNvSpPr/>
          <p:nvPr userDrawn="1"/>
        </p:nvSpPr>
        <p:spPr>
          <a:xfrm>
            <a:off x="0" y="-9074"/>
            <a:ext cx="4064922" cy="6867074"/>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a:solidFill>
                <a:schemeClr val="bg1"/>
              </a:solidFill>
            </a:endParaRPr>
          </a:p>
        </p:txBody>
      </p:sp>
      <p:sp>
        <p:nvSpPr>
          <p:cNvPr id="4" name="Title Placeholder 1"/>
          <p:cNvSpPr>
            <a:spLocks noGrp="1"/>
          </p:cNvSpPr>
          <p:nvPr>
            <p:ph type="title" hasCustomPrompt="1"/>
          </p:nvPr>
        </p:nvSpPr>
        <p:spPr bwMode="gray">
          <a:xfrm>
            <a:off x="212225" y="212237"/>
            <a:ext cx="3417158" cy="272343"/>
          </a:xfrm>
          <a:prstGeom prst="rect">
            <a:avLst/>
          </a:prstGeom>
          <a:ln>
            <a:noFill/>
          </a:ln>
        </p:spPr>
        <p:txBody>
          <a:bodyPr vert="horz" wrap="none" lIns="0" tIns="0" rIns="0" bIns="0" rtlCol="0" anchor="ctr">
            <a:noAutofit/>
          </a:bodyPr>
          <a:lstStyle>
            <a:lvl1pPr>
              <a:defRPr sz="2539">
                <a:solidFill>
                  <a:srgbClr val="FFFFFF"/>
                </a:solidFill>
              </a:defRPr>
            </a:lvl1pPr>
          </a:lstStyle>
          <a:p>
            <a:r>
              <a:rPr lang="en-US"/>
              <a:t>ENTER HEADER TEXT</a:t>
            </a:r>
          </a:p>
        </p:txBody>
      </p:sp>
      <p:sp>
        <p:nvSpPr>
          <p:cNvPr id="6" name="Text Placeholder 18"/>
          <p:cNvSpPr>
            <a:spLocks noGrp="1"/>
          </p:cNvSpPr>
          <p:nvPr>
            <p:ph type="body" sz="quarter" idx="12" hasCustomPrompt="1"/>
          </p:nvPr>
        </p:nvSpPr>
        <p:spPr>
          <a:xfrm>
            <a:off x="211648" y="820279"/>
            <a:ext cx="3417521"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a:t>Sub header (Arial, 12pt, Bold)</a:t>
            </a:r>
          </a:p>
        </p:txBody>
      </p:sp>
      <p:sp>
        <p:nvSpPr>
          <p:cNvPr id="7" name="Text Placeholder 21"/>
          <p:cNvSpPr>
            <a:spLocks noGrp="1"/>
          </p:cNvSpPr>
          <p:nvPr>
            <p:ph type="body" sz="quarter" idx="13" hasCustomPrompt="1"/>
          </p:nvPr>
        </p:nvSpPr>
        <p:spPr>
          <a:xfrm>
            <a:off x="211648" y="1348810"/>
            <a:ext cx="3417801"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8" name="Picture Placeholder 9"/>
          <p:cNvSpPr>
            <a:spLocks noGrp="1"/>
          </p:cNvSpPr>
          <p:nvPr>
            <p:ph type="pic" sz="quarter" idx="14"/>
          </p:nvPr>
        </p:nvSpPr>
        <p:spPr>
          <a:xfrm>
            <a:off x="4064922" y="-9073"/>
            <a:ext cx="4063539" cy="6867074"/>
          </a:xfrm>
          <a:prstGeom prst="rect">
            <a:avLst/>
          </a:prstGeom>
          <a:solidFill>
            <a:schemeClr val="accent5"/>
          </a:solidFill>
        </p:spPr>
        <p:txBody>
          <a:bodyPr/>
          <a:lstStyle>
            <a:lvl1pPr algn="ctr">
              <a:defRPr sz="1088" b="0" i="1">
                <a:solidFill>
                  <a:schemeClr val="accent6"/>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r>
              <a:rPr lang="en-US"/>
              <a:t>Click here to add picture</a:t>
            </a:r>
          </a:p>
        </p:txBody>
      </p:sp>
      <p:sp>
        <p:nvSpPr>
          <p:cNvPr id="9" name="Text Placeholder 18"/>
          <p:cNvSpPr>
            <a:spLocks noGrp="1"/>
          </p:cNvSpPr>
          <p:nvPr>
            <p:ph type="body" sz="quarter" idx="15" hasCustomPrompt="1"/>
          </p:nvPr>
        </p:nvSpPr>
        <p:spPr>
          <a:xfrm>
            <a:off x="8475248" y="820279"/>
            <a:ext cx="3417521"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a:t>Sub header (Arial, 12pt, Bold)</a:t>
            </a:r>
          </a:p>
        </p:txBody>
      </p:sp>
      <p:sp>
        <p:nvSpPr>
          <p:cNvPr id="10" name="Text Placeholder 21"/>
          <p:cNvSpPr>
            <a:spLocks noGrp="1"/>
          </p:cNvSpPr>
          <p:nvPr>
            <p:ph type="body" sz="quarter" idx="16" hasCustomPrompt="1"/>
          </p:nvPr>
        </p:nvSpPr>
        <p:spPr>
          <a:xfrm>
            <a:off x="8475107" y="1348810"/>
            <a:ext cx="3417801"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225" y="6317075"/>
            <a:ext cx="1516258" cy="328689"/>
          </a:xfrm>
          <a:prstGeom prst="rect">
            <a:avLst/>
          </a:prstGeom>
        </p:spPr>
      </p:pic>
    </p:spTree>
    <p:extLst>
      <p:ext uri="{BB962C8B-B14F-4D97-AF65-F5344CB8AC3E}">
        <p14:creationId xmlns:p14="http://schemas.microsoft.com/office/powerpoint/2010/main" val="1583527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52. Copy slide">
    <p:spTree>
      <p:nvGrpSpPr>
        <p:cNvPr id="1" name=""/>
        <p:cNvGrpSpPr/>
        <p:nvPr/>
      </p:nvGrpSpPr>
      <p:grpSpPr>
        <a:xfrm>
          <a:off x="0" y="0"/>
          <a:ext cx="0" cy="0"/>
          <a:chOff x="0" y="0"/>
          <a:chExt cx="0" cy="0"/>
        </a:xfrm>
      </p:grpSpPr>
      <p:sp>
        <p:nvSpPr>
          <p:cNvPr id="3" name="Rectangle 2"/>
          <p:cNvSpPr/>
          <p:nvPr userDrawn="1"/>
        </p:nvSpPr>
        <p:spPr>
          <a:xfrm>
            <a:off x="0" y="-9074"/>
            <a:ext cx="4064922" cy="6867074"/>
          </a:xfrm>
          <a:prstGeom prst="rect">
            <a:avLst/>
          </a:prstGeom>
          <a:solidFill>
            <a:schemeClr val="accent5"/>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a:solidFill>
                <a:schemeClr val="bg1"/>
              </a:solidFill>
            </a:endParaRPr>
          </a:p>
        </p:txBody>
      </p:sp>
      <p:sp>
        <p:nvSpPr>
          <p:cNvPr id="4" name="Title Placeholder 1"/>
          <p:cNvSpPr>
            <a:spLocks noGrp="1"/>
          </p:cNvSpPr>
          <p:nvPr>
            <p:ph type="title" hasCustomPrompt="1"/>
          </p:nvPr>
        </p:nvSpPr>
        <p:spPr bwMode="gray">
          <a:xfrm>
            <a:off x="212225" y="212237"/>
            <a:ext cx="3417158" cy="272343"/>
          </a:xfrm>
          <a:prstGeom prst="rect">
            <a:avLst/>
          </a:prstGeom>
          <a:ln>
            <a:noFill/>
          </a:ln>
        </p:spPr>
        <p:txBody>
          <a:bodyPr vert="horz" wrap="none" lIns="0" tIns="0" rIns="0" bIns="0" rtlCol="0" anchor="ctr">
            <a:noAutofit/>
          </a:bodyPr>
          <a:lstStyle>
            <a:lvl1pPr>
              <a:defRPr sz="2539">
                <a:solidFill>
                  <a:schemeClr val="bg1"/>
                </a:solidFill>
              </a:defRPr>
            </a:lvl1pPr>
          </a:lstStyle>
          <a:p>
            <a:r>
              <a:rPr lang="en-US"/>
              <a:t>ENTER HEADER TEXT</a:t>
            </a:r>
          </a:p>
        </p:txBody>
      </p:sp>
      <p:sp>
        <p:nvSpPr>
          <p:cNvPr id="6" name="Text Placeholder 18"/>
          <p:cNvSpPr>
            <a:spLocks noGrp="1"/>
          </p:cNvSpPr>
          <p:nvPr>
            <p:ph type="body" sz="quarter" idx="12" hasCustomPrompt="1"/>
          </p:nvPr>
        </p:nvSpPr>
        <p:spPr>
          <a:xfrm>
            <a:off x="211648" y="820279"/>
            <a:ext cx="3417521"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a:t>Sub header (Arial, 12pt, Bold)</a:t>
            </a:r>
          </a:p>
        </p:txBody>
      </p:sp>
      <p:sp>
        <p:nvSpPr>
          <p:cNvPr id="7" name="Text Placeholder 21"/>
          <p:cNvSpPr>
            <a:spLocks noGrp="1"/>
          </p:cNvSpPr>
          <p:nvPr>
            <p:ph type="body" sz="quarter" idx="13" hasCustomPrompt="1"/>
          </p:nvPr>
        </p:nvSpPr>
        <p:spPr>
          <a:xfrm>
            <a:off x="211648" y="1348810"/>
            <a:ext cx="3417801"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8" name="Picture Placeholder 9"/>
          <p:cNvSpPr>
            <a:spLocks noGrp="1"/>
          </p:cNvSpPr>
          <p:nvPr>
            <p:ph type="pic" sz="quarter" idx="14"/>
          </p:nvPr>
        </p:nvSpPr>
        <p:spPr>
          <a:xfrm>
            <a:off x="4064922" y="-9073"/>
            <a:ext cx="4063539" cy="6867074"/>
          </a:xfrm>
          <a:prstGeom prst="rect">
            <a:avLst/>
          </a:prstGeom>
          <a:solidFill>
            <a:schemeClr val="accent6"/>
          </a:solidFill>
        </p:spPr>
        <p:txBody>
          <a:bodyPr/>
          <a:lstStyle>
            <a:lvl1pPr algn="ctr">
              <a:defRPr sz="1088" b="0" i="1">
                <a:solidFill>
                  <a:schemeClr val="accent5"/>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r>
              <a:rPr lang="en-US"/>
              <a:t>Click here to add picture</a:t>
            </a:r>
          </a:p>
        </p:txBody>
      </p:sp>
      <p:sp>
        <p:nvSpPr>
          <p:cNvPr id="9" name="Text Placeholder 18"/>
          <p:cNvSpPr>
            <a:spLocks noGrp="1"/>
          </p:cNvSpPr>
          <p:nvPr>
            <p:ph type="body" sz="quarter" idx="15" hasCustomPrompt="1"/>
          </p:nvPr>
        </p:nvSpPr>
        <p:spPr>
          <a:xfrm>
            <a:off x="8475248" y="820279"/>
            <a:ext cx="3417521"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a:t>Sub header (Arial, 12pt, Bold)</a:t>
            </a:r>
          </a:p>
        </p:txBody>
      </p:sp>
      <p:sp>
        <p:nvSpPr>
          <p:cNvPr id="10" name="Text Placeholder 21"/>
          <p:cNvSpPr>
            <a:spLocks noGrp="1"/>
          </p:cNvSpPr>
          <p:nvPr>
            <p:ph type="body" sz="quarter" idx="16" hasCustomPrompt="1"/>
          </p:nvPr>
        </p:nvSpPr>
        <p:spPr>
          <a:xfrm>
            <a:off x="8475107" y="1348810"/>
            <a:ext cx="3417801"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225" y="6317075"/>
            <a:ext cx="1516258" cy="328689"/>
          </a:xfrm>
          <a:prstGeom prst="rect">
            <a:avLst/>
          </a:prstGeom>
        </p:spPr>
      </p:pic>
    </p:spTree>
    <p:extLst>
      <p:ext uri="{BB962C8B-B14F-4D97-AF65-F5344CB8AC3E}">
        <p14:creationId xmlns:p14="http://schemas.microsoft.com/office/powerpoint/2010/main" val="1559575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53. Copy slide">
    <p:spTree>
      <p:nvGrpSpPr>
        <p:cNvPr id="1" name=""/>
        <p:cNvGrpSpPr/>
        <p:nvPr/>
      </p:nvGrpSpPr>
      <p:grpSpPr>
        <a:xfrm>
          <a:off x="0" y="0"/>
          <a:ext cx="0" cy="0"/>
          <a:chOff x="0" y="0"/>
          <a:chExt cx="0" cy="0"/>
        </a:xfrm>
      </p:grpSpPr>
      <p:sp>
        <p:nvSpPr>
          <p:cNvPr id="5" name="Title Placeholder 1"/>
          <p:cNvSpPr>
            <a:spLocks noGrp="1"/>
          </p:cNvSpPr>
          <p:nvPr>
            <p:ph type="title" hasCustomPrompt="1"/>
          </p:nvPr>
        </p:nvSpPr>
        <p:spPr bwMode="gray">
          <a:xfrm>
            <a:off x="212225" y="212237"/>
            <a:ext cx="3417158" cy="272343"/>
          </a:xfrm>
          <a:prstGeom prst="rect">
            <a:avLst/>
          </a:prstGeom>
          <a:ln>
            <a:noFill/>
          </a:ln>
        </p:spPr>
        <p:txBody>
          <a:bodyPr vert="horz" wrap="none" lIns="0" tIns="0" rIns="0" bIns="0" rtlCol="0" anchor="ctr">
            <a:noAutofit/>
          </a:bodyPr>
          <a:lstStyle>
            <a:lvl1pPr>
              <a:defRPr sz="2539">
                <a:solidFill>
                  <a:schemeClr val="bg1"/>
                </a:solidFill>
              </a:defRPr>
            </a:lvl1pPr>
          </a:lstStyle>
          <a:p>
            <a:r>
              <a:rPr lang="en-US"/>
              <a:t>ENTER HEADER TEXT</a:t>
            </a:r>
          </a:p>
        </p:txBody>
      </p:sp>
      <p:sp>
        <p:nvSpPr>
          <p:cNvPr id="7" name="Text Placeholder 18"/>
          <p:cNvSpPr>
            <a:spLocks noGrp="1"/>
          </p:cNvSpPr>
          <p:nvPr>
            <p:ph type="body" sz="quarter" idx="12" hasCustomPrompt="1"/>
          </p:nvPr>
        </p:nvSpPr>
        <p:spPr>
          <a:xfrm>
            <a:off x="211648" y="820279"/>
            <a:ext cx="3417521"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a:t>Sub header (Arial, 12pt, Bold)</a:t>
            </a:r>
          </a:p>
        </p:txBody>
      </p:sp>
      <p:sp>
        <p:nvSpPr>
          <p:cNvPr id="8" name="Text Placeholder 21"/>
          <p:cNvSpPr>
            <a:spLocks noGrp="1"/>
          </p:cNvSpPr>
          <p:nvPr>
            <p:ph type="body" sz="quarter" idx="13" hasCustomPrompt="1"/>
          </p:nvPr>
        </p:nvSpPr>
        <p:spPr>
          <a:xfrm>
            <a:off x="211648" y="1348810"/>
            <a:ext cx="3417801"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9" name="Picture Placeholder 9"/>
          <p:cNvSpPr>
            <a:spLocks noGrp="1"/>
          </p:cNvSpPr>
          <p:nvPr>
            <p:ph type="pic" sz="quarter" idx="14"/>
          </p:nvPr>
        </p:nvSpPr>
        <p:spPr>
          <a:xfrm>
            <a:off x="4064231" y="-1"/>
            <a:ext cx="4063539" cy="3428427"/>
          </a:xfrm>
          <a:prstGeom prst="rect">
            <a:avLst/>
          </a:prstGeom>
          <a:solidFill>
            <a:schemeClr val="accent5"/>
          </a:solidFill>
        </p:spPr>
        <p:txBody>
          <a:bodyPr/>
          <a:lstStyle>
            <a:lvl1pPr algn="ctr">
              <a:defRPr sz="1088" b="0" i="1">
                <a:solidFill>
                  <a:schemeClr val="accent6"/>
                </a:solidFill>
              </a:defRPr>
            </a:lvl1pPr>
          </a:lstStyle>
          <a:p>
            <a:endParaRPr lang="en-US"/>
          </a:p>
          <a:p>
            <a:endParaRPr lang="en-US"/>
          </a:p>
          <a:p>
            <a:endParaRPr lang="en-US"/>
          </a:p>
          <a:p>
            <a:endParaRPr lang="en-US"/>
          </a:p>
          <a:p>
            <a:endParaRPr lang="en-US"/>
          </a:p>
          <a:p>
            <a:endParaRPr lang="en-US"/>
          </a:p>
          <a:p>
            <a:endParaRPr lang="en-US"/>
          </a:p>
          <a:p>
            <a:r>
              <a:rPr lang="en-US"/>
              <a:t>Click here to add picture</a:t>
            </a:r>
          </a:p>
        </p:txBody>
      </p:sp>
      <p:sp>
        <p:nvSpPr>
          <p:cNvPr id="10" name="Text Placeholder 18"/>
          <p:cNvSpPr>
            <a:spLocks noGrp="1"/>
          </p:cNvSpPr>
          <p:nvPr>
            <p:ph type="body" sz="quarter" idx="15" hasCustomPrompt="1"/>
          </p:nvPr>
        </p:nvSpPr>
        <p:spPr>
          <a:xfrm>
            <a:off x="8475248" y="820279"/>
            <a:ext cx="3417521"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a:t>Sub header (Arial, 12pt, Bold)</a:t>
            </a:r>
          </a:p>
        </p:txBody>
      </p:sp>
      <p:sp>
        <p:nvSpPr>
          <p:cNvPr id="11" name="Text Placeholder 21"/>
          <p:cNvSpPr>
            <a:spLocks noGrp="1"/>
          </p:cNvSpPr>
          <p:nvPr>
            <p:ph type="body" sz="quarter" idx="16" hasCustomPrompt="1"/>
          </p:nvPr>
        </p:nvSpPr>
        <p:spPr>
          <a:xfrm>
            <a:off x="8475107" y="1348810"/>
            <a:ext cx="3417801"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
        <p:nvSpPr>
          <p:cNvPr id="14" name="Picture Placeholder 9"/>
          <p:cNvSpPr>
            <a:spLocks noGrp="1"/>
          </p:cNvSpPr>
          <p:nvPr>
            <p:ph type="pic" sz="quarter" idx="17"/>
          </p:nvPr>
        </p:nvSpPr>
        <p:spPr>
          <a:xfrm>
            <a:off x="4064922" y="3428426"/>
            <a:ext cx="4063539" cy="3428427"/>
          </a:xfrm>
          <a:prstGeom prst="rect">
            <a:avLst/>
          </a:prstGeom>
          <a:solidFill>
            <a:schemeClr val="accent6"/>
          </a:solidFill>
        </p:spPr>
        <p:txBody>
          <a:bodyPr/>
          <a:lstStyle>
            <a:lvl1pPr algn="ctr">
              <a:defRPr sz="1088" b="0" i="1">
                <a:solidFill>
                  <a:schemeClr val="accent5"/>
                </a:solidFill>
              </a:defRPr>
            </a:lvl1pPr>
          </a:lstStyle>
          <a:p>
            <a:endParaRPr lang="en-US"/>
          </a:p>
          <a:p>
            <a:endParaRPr lang="en-US"/>
          </a:p>
          <a:p>
            <a:endParaRPr lang="en-US"/>
          </a:p>
          <a:p>
            <a:endParaRPr lang="en-US"/>
          </a:p>
          <a:p>
            <a:endParaRPr lang="en-US"/>
          </a:p>
          <a:p>
            <a:endParaRPr lang="en-US"/>
          </a:p>
          <a:p>
            <a:endParaRPr lang="en-US"/>
          </a:p>
          <a:p>
            <a:r>
              <a:rPr lang="en-US"/>
              <a:t>Click here to add picture</a:t>
            </a:r>
          </a:p>
        </p:txBody>
      </p:sp>
    </p:spTree>
    <p:extLst>
      <p:ext uri="{BB962C8B-B14F-4D97-AF65-F5344CB8AC3E}">
        <p14:creationId xmlns:p14="http://schemas.microsoft.com/office/powerpoint/2010/main" val="1035110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54.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466899" y="212237"/>
            <a:ext cx="11258204" cy="272343"/>
          </a:xfrm>
          <a:prstGeom prst="rect">
            <a:avLst/>
          </a:prstGeom>
          <a:ln>
            <a:noFill/>
          </a:ln>
        </p:spPr>
        <p:txBody>
          <a:bodyPr vert="horz" wrap="none" lIns="0" tIns="0" rIns="0" bIns="0" rtlCol="0" anchor="ctr">
            <a:noAutofit/>
          </a:bodyPr>
          <a:lstStyle>
            <a:lvl1pPr algn="ctr">
              <a:defRPr sz="2539">
                <a:solidFill>
                  <a:schemeClr val="bg1"/>
                </a:solidFill>
              </a:defRPr>
            </a:lvl1pPr>
          </a:lstStyle>
          <a:p>
            <a:r>
              <a:rPr lang="en-US"/>
              <a:t>ENTER HEADER TEXT</a:t>
            </a:r>
          </a:p>
        </p:txBody>
      </p:sp>
      <p:sp>
        <p:nvSpPr>
          <p:cNvPr id="5" name="Text Placeholder 18"/>
          <p:cNvSpPr>
            <a:spLocks noGrp="1"/>
          </p:cNvSpPr>
          <p:nvPr>
            <p:ph type="body" sz="quarter" idx="12" hasCustomPrompt="1"/>
          </p:nvPr>
        </p:nvSpPr>
        <p:spPr>
          <a:xfrm>
            <a:off x="3370733" y="820279"/>
            <a:ext cx="5450534" cy="202014"/>
          </a:xfrm>
          <a:prstGeom prst="rect">
            <a:avLst/>
          </a:prstGeom>
        </p:spPr>
        <p:txBody>
          <a:bodyPr lIns="0" tIns="0" rIns="0" bIns="0"/>
          <a:lstStyle>
            <a:lvl1pPr algn="ctr">
              <a:defRPr sz="1088" b="1" baseline="0">
                <a:solidFill>
                  <a:schemeClr val="bg1"/>
                </a:solidFill>
              </a:defRPr>
            </a:lvl1pPr>
            <a:lvl2pPr>
              <a:defRPr sz="1088" b="0" baseline="0"/>
            </a:lvl2pPr>
          </a:lstStyle>
          <a:p>
            <a:pPr lvl="0"/>
            <a:r>
              <a:rPr lang="en-US"/>
              <a:t>Sub header (Arial, 12pt, Bold)</a:t>
            </a:r>
          </a:p>
        </p:txBody>
      </p:sp>
      <p:sp>
        <p:nvSpPr>
          <p:cNvPr id="6" name="Text Placeholder 21"/>
          <p:cNvSpPr>
            <a:spLocks noGrp="1"/>
          </p:cNvSpPr>
          <p:nvPr>
            <p:ph type="body" sz="quarter" idx="13" hasCustomPrompt="1"/>
          </p:nvPr>
        </p:nvSpPr>
        <p:spPr>
          <a:xfrm>
            <a:off x="691485" y="1348809"/>
            <a:ext cx="3264998" cy="4622531"/>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35335" y="6317610"/>
            <a:ext cx="1521331" cy="329789"/>
          </a:xfrm>
          <a:prstGeom prst="rect">
            <a:avLst/>
          </a:prstGeom>
        </p:spPr>
      </p:pic>
      <p:sp>
        <p:nvSpPr>
          <p:cNvPr id="8" name="Text Placeholder 21"/>
          <p:cNvSpPr>
            <a:spLocks noGrp="1"/>
          </p:cNvSpPr>
          <p:nvPr>
            <p:ph type="body" sz="quarter" idx="14" hasCustomPrompt="1"/>
          </p:nvPr>
        </p:nvSpPr>
        <p:spPr>
          <a:xfrm>
            <a:off x="4463501" y="1348809"/>
            <a:ext cx="3264998" cy="4622531"/>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9" name="Text Placeholder 21"/>
          <p:cNvSpPr>
            <a:spLocks noGrp="1"/>
          </p:cNvSpPr>
          <p:nvPr>
            <p:ph type="body" sz="quarter" idx="15" hasCustomPrompt="1"/>
          </p:nvPr>
        </p:nvSpPr>
        <p:spPr>
          <a:xfrm>
            <a:off x="8235517" y="1348809"/>
            <a:ext cx="3264998" cy="462021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Tree>
    <p:extLst>
      <p:ext uri="{BB962C8B-B14F-4D97-AF65-F5344CB8AC3E}">
        <p14:creationId xmlns:p14="http://schemas.microsoft.com/office/powerpoint/2010/main" val="3082627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55.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466899" y="212237"/>
            <a:ext cx="11258204" cy="272343"/>
          </a:xfrm>
          <a:prstGeom prst="rect">
            <a:avLst/>
          </a:prstGeom>
          <a:ln>
            <a:noFill/>
          </a:ln>
        </p:spPr>
        <p:txBody>
          <a:bodyPr vert="horz" wrap="none" lIns="0" tIns="0" rIns="0" bIns="0" rtlCol="0" anchor="ctr">
            <a:noAutofit/>
          </a:bodyPr>
          <a:lstStyle>
            <a:lvl1pPr algn="ctr">
              <a:defRPr sz="2539">
                <a:solidFill>
                  <a:schemeClr val="bg1"/>
                </a:solidFill>
              </a:defRPr>
            </a:lvl1pPr>
          </a:lstStyle>
          <a:p>
            <a:r>
              <a:rPr lang="en-US"/>
              <a:t>ENTER HEADER TEXT</a:t>
            </a:r>
          </a:p>
        </p:txBody>
      </p:sp>
      <p:sp>
        <p:nvSpPr>
          <p:cNvPr id="5" name="Text Placeholder 18"/>
          <p:cNvSpPr>
            <a:spLocks noGrp="1"/>
          </p:cNvSpPr>
          <p:nvPr>
            <p:ph type="body" sz="quarter" idx="12" hasCustomPrompt="1"/>
          </p:nvPr>
        </p:nvSpPr>
        <p:spPr>
          <a:xfrm>
            <a:off x="3370733" y="820279"/>
            <a:ext cx="5450534" cy="202014"/>
          </a:xfrm>
          <a:prstGeom prst="rect">
            <a:avLst/>
          </a:prstGeom>
        </p:spPr>
        <p:txBody>
          <a:bodyPr lIns="0" tIns="0" rIns="0" bIns="0"/>
          <a:lstStyle>
            <a:lvl1pPr algn="ctr">
              <a:defRPr sz="1088" b="1" baseline="0">
                <a:solidFill>
                  <a:schemeClr val="bg1"/>
                </a:solidFill>
              </a:defRPr>
            </a:lvl1pPr>
            <a:lvl2pPr>
              <a:defRPr sz="1088" b="0" baseline="0"/>
            </a:lvl2pPr>
          </a:lstStyle>
          <a:p>
            <a:pPr lvl="0"/>
            <a:r>
              <a:rPr lang="en-US"/>
              <a:t>Sub header (Arial, 12pt, Bold)</a:t>
            </a:r>
          </a:p>
        </p:txBody>
      </p:sp>
      <p:sp>
        <p:nvSpPr>
          <p:cNvPr id="6" name="Text Placeholder 21"/>
          <p:cNvSpPr>
            <a:spLocks noGrp="1"/>
          </p:cNvSpPr>
          <p:nvPr>
            <p:ph type="body" sz="quarter" idx="13" hasCustomPrompt="1"/>
          </p:nvPr>
        </p:nvSpPr>
        <p:spPr>
          <a:xfrm>
            <a:off x="691485" y="1348809"/>
            <a:ext cx="3264998" cy="4622531"/>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8" name="Text Placeholder 21"/>
          <p:cNvSpPr>
            <a:spLocks noGrp="1"/>
          </p:cNvSpPr>
          <p:nvPr>
            <p:ph type="body" sz="quarter" idx="14" hasCustomPrompt="1"/>
          </p:nvPr>
        </p:nvSpPr>
        <p:spPr>
          <a:xfrm>
            <a:off x="4463501" y="1348809"/>
            <a:ext cx="3264998" cy="4622531"/>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9" name="Text Placeholder 21"/>
          <p:cNvSpPr>
            <a:spLocks noGrp="1"/>
          </p:cNvSpPr>
          <p:nvPr>
            <p:ph type="body" sz="quarter" idx="15" hasCustomPrompt="1"/>
          </p:nvPr>
        </p:nvSpPr>
        <p:spPr>
          <a:xfrm>
            <a:off x="8235517" y="1348809"/>
            <a:ext cx="3264998" cy="462021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Tree>
    <p:extLst>
      <p:ext uri="{BB962C8B-B14F-4D97-AF65-F5344CB8AC3E}">
        <p14:creationId xmlns:p14="http://schemas.microsoft.com/office/powerpoint/2010/main" val="1454074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56. Copy slide">
    <p:spTree>
      <p:nvGrpSpPr>
        <p:cNvPr id="1" name=""/>
        <p:cNvGrpSpPr/>
        <p:nvPr/>
      </p:nvGrpSpPr>
      <p:grpSpPr>
        <a:xfrm>
          <a:off x="0" y="0"/>
          <a:ext cx="0" cy="0"/>
          <a:chOff x="0" y="0"/>
          <a:chExt cx="0" cy="0"/>
        </a:xfrm>
      </p:grpSpPr>
      <p:sp>
        <p:nvSpPr>
          <p:cNvPr id="6" name="Text Placeholder 21"/>
          <p:cNvSpPr>
            <a:spLocks noGrp="1"/>
          </p:cNvSpPr>
          <p:nvPr>
            <p:ph type="body" sz="quarter" idx="13" hasCustomPrompt="1"/>
          </p:nvPr>
        </p:nvSpPr>
        <p:spPr>
          <a:xfrm>
            <a:off x="691485" y="1348809"/>
            <a:ext cx="3264998" cy="4622531"/>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7" name="Text Placeholder 21"/>
          <p:cNvSpPr>
            <a:spLocks noGrp="1"/>
          </p:cNvSpPr>
          <p:nvPr>
            <p:ph type="body" sz="quarter" idx="14" hasCustomPrompt="1"/>
          </p:nvPr>
        </p:nvSpPr>
        <p:spPr>
          <a:xfrm>
            <a:off x="4463501" y="1348809"/>
            <a:ext cx="3264998" cy="4622531"/>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8" name="Text Placeholder 21"/>
          <p:cNvSpPr>
            <a:spLocks noGrp="1"/>
          </p:cNvSpPr>
          <p:nvPr>
            <p:ph type="body" sz="quarter" idx="15" hasCustomPrompt="1"/>
          </p:nvPr>
        </p:nvSpPr>
        <p:spPr>
          <a:xfrm>
            <a:off x="8235517" y="1348809"/>
            <a:ext cx="3264998" cy="462021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
        <p:nvSpPr>
          <p:cNvPr id="10" name="Title Placeholder 1"/>
          <p:cNvSpPr>
            <a:spLocks noGrp="1"/>
          </p:cNvSpPr>
          <p:nvPr>
            <p:ph type="title" hasCustomPrompt="1"/>
          </p:nvPr>
        </p:nvSpPr>
        <p:spPr bwMode="gray">
          <a:xfrm>
            <a:off x="212225" y="212237"/>
            <a:ext cx="3417158" cy="272343"/>
          </a:xfrm>
          <a:prstGeom prst="rect">
            <a:avLst/>
          </a:prstGeom>
          <a:ln>
            <a:noFill/>
          </a:ln>
        </p:spPr>
        <p:txBody>
          <a:bodyPr vert="horz" wrap="none" lIns="0" tIns="0" rIns="0" bIns="0" rtlCol="0" anchor="ctr">
            <a:noAutofit/>
          </a:bodyPr>
          <a:lstStyle>
            <a:lvl1pPr>
              <a:defRPr sz="2539">
                <a:solidFill>
                  <a:schemeClr val="bg1"/>
                </a:solidFill>
              </a:defRPr>
            </a:lvl1pPr>
          </a:lstStyle>
          <a:p>
            <a:r>
              <a:rPr lang="en-US"/>
              <a:t>ENTER HEADER TEXT</a:t>
            </a:r>
          </a:p>
        </p:txBody>
      </p:sp>
      <p:sp>
        <p:nvSpPr>
          <p:cNvPr id="12" name="Text Placeholder 18"/>
          <p:cNvSpPr>
            <a:spLocks noGrp="1"/>
          </p:cNvSpPr>
          <p:nvPr>
            <p:ph type="body" sz="quarter" idx="12" hasCustomPrompt="1"/>
          </p:nvPr>
        </p:nvSpPr>
        <p:spPr>
          <a:xfrm>
            <a:off x="211648" y="820279"/>
            <a:ext cx="3417521"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a:t>Sub header (Arial, 12pt, Bold)</a:t>
            </a:r>
          </a:p>
        </p:txBody>
      </p:sp>
    </p:spTree>
    <p:extLst>
      <p:ext uri="{BB962C8B-B14F-4D97-AF65-F5344CB8AC3E}">
        <p14:creationId xmlns:p14="http://schemas.microsoft.com/office/powerpoint/2010/main" val="1126171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 Intro slide">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a:solidFill>
                <a:schemeClr val="bg1"/>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37871" y="6317075"/>
            <a:ext cx="1516258" cy="328689"/>
          </a:xfrm>
          <a:prstGeom prst="rect">
            <a:avLst/>
          </a:prstGeom>
        </p:spPr>
      </p:pic>
      <p:sp>
        <p:nvSpPr>
          <p:cNvPr id="10" name="Text Placeholder 9"/>
          <p:cNvSpPr>
            <a:spLocks noGrp="1"/>
          </p:cNvSpPr>
          <p:nvPr>
            <p:ph type="body" sz="quarter" idx="10" hasCustomPrompt="1"/>
          </p:nvPr>
        </p:nvSpPr>
        <p:spPr>
          <a:xfrm>
            <a:off x="2334933" y="2258718"/>
            <a:ext cx="7522135" cy="1249026"/>
          </a:xfrm>
          <a:prstGeom prst="rect">
            <a:avLst/>
          </a:prstGeom>
        </p:spPr>
        <p:txBody>
          <a:bodyPr vert="horz" wrap="none" lIns="0" tIns="0" rIns="0" bIns="0" anchor="t" anchorCtr="0">
            <a:noAutofit/>
          </a:bodyPr>
          <a:lstStyle>
            <a:lvl1pPr algn="ctr">
              <a:lnSpc>
                <a:spcPct val="100000"/>
              </a:lnSpc>
              <a:defRPr sz="9069" b="0" baseline="0">
                <a:solidFill>
                  <a:srgbClr val="FFFFFF"/>
                </a:solidFill>
                <a:latin typeface="Impact" charset="0"/>
                <a:ea typeface="Impact" charset="0"/>
                <a:cs typeface="Impact" charset="0"/>
              </a:defRPr>
            </a:lvl1pPr>
            <a:lvl2pPr algn="ctr">
              <a:defRPr sz="1814" b="0">
                <a:solidFill>
                  <a:srgbClr val="FFFFFF"/>
                </a:solidFill>
                <a:latin typeface="Impact" charset="0"/>
                <a:ea typeface="Impact" charset="0"/>
                <a:cs typeface="Impact" charset="0"/>
              </a:defRPr>
            </a:lvl2pPr>
            <a:lvl3pPr algn="ctr">
              <a:defRPr sz="1814" b="0">
                <a:solidFill>
                  <a:srgbClr val="FFFFFF"/>
                </a:solidFill>
                <a:latin typeface="Impact" charset="0"/>
                <a:ea typeface="Impact" charset="0"/>
                <a:cs typeface="Impact" charset="0"/>
              </a:defRPr>
            </a:lvl3pPr>
            <a:lvl4pPr algn="ctr">
              <a:defRPr sz="1814" b="0">
                <a:solidFill>
                  <a:srgbClr val="FFFFFF"/>
                </a:solidFill>
                <a:latin typeface="Impact" charset="0"/>
                <a:ea typeface="Impact" charset="0"/>
                <a:cs typeface="Impact" charset="0"/>
              </a:defRPr>
            </a:lvl4pPr>
            <a:lvl5pPr algn="ctr">
              <a:defRPr sz="1814" b="0">
                <a:solidFill>
                  <a:srgbClr val="FFFFFF"/>
                </a:solidFill>
                <a:latin typeface="Impact" charset="0"/>
                <a:ea typeface="Impact" charset="0"/>
                <a:cs typeface="Impact" charset="0"/>
              </a:defRPr>
            </a:lvl5pPr>
          </a:lstStyle>
          <a:p>
            <a:pPr lvl="0"/>
            <a:r>
              <a:rPr lang="en-US"/>
              <a:t>ENTER TEXT HERE</a:t>
            </a:r>
          </a:p>
        </p:txBody>
      </p:sp>
      <p:sp>
        <p:nvSpPr>
          <p:cNvPr id="19" name="Text Placeholder 18"/>
          <p:cNvSpPr>
            <a:spLocks noGrp="1"/>
          </p:cNvSpPr>
          <p:nvPr>
            <p:ph type="body" sz="quarter" idx="11" hasCustomPrompt="1"/>
          </p:nvPr>
        </p:nvSpPr>
        <p:spPr>
          <a:xfrm>
            <a:off x="4063040" y="4159099"/>
            <a:ext cx="4065920" cy="155199"/>
          </a:xfrm>
          <a:prstGeom prst="rect">
            <a:avLst/>
          </a:prstGeom>
        </p:spPr>
        <p:txBody>
          <a:bodyPr anchor="ctr" anchorCtr="0"/>
          <a:lstStyle>
            <a:lvl1pPr algn="ctr">
              <a:lnSpc>
                <a:spcPct val="100000"/>
              </a:lnSpc>
              <a:defRPr sz="1632">
                <a:solidFill>
                  <a:srgbClr val="FFFFFF"/>
                </a:solidFill>
              </a:defRPr>
            </a:lvl1pPr>
          </a:lstStyle>
          <a:p>
            <a:pPr lvl="0"/>
            <a:r>
              <a:rPr lang="en-US"/>
              <a:t>Enter text here</a:t>
            </a:r>
          </a:p>
        </p:txBody>
      </p:sp>
      <p:sp>
        <p:nvSpPr>
          <p:cNvPr id="21" name="Text Placeholder 18"/>
          <p:cNvSpPr>
            <a:spLocks noGrp="1"/>
          </p:cNvSpPr>
          <p:nvPr>
            <p:ph type="body" sz="quarter" idx="12" hasCustomPrompt="1"/>
          </p:nvPr>
        </p:nvSpPr>
        <p:spPr>
          <a:xfrm>
            <a:off x="4063040" y="1974132"/>
            <a:ext cx="4065920" cy="187859"/>
          </a:xfrm>
          <a:prstGeom prst="rect">
            <a:avLst/>
          </a:prstGeom>
        </p:spPr>
        <p:txBody>
          <a:bodyPr anchor="ctr" anchorCtr="0"/>
          <a:lstStyle>
            <a:lvl1pPr algn="ctr">
              <a:lnSpc>
                <a:spcPct val="100000"/>
              </a:lnSpc>
              <a:defRPr sz="1632">
                <a:solidFill>
                  <a:srgbClr val="FFFFFF"/>
                </a:solidFill>
              </a:defRPr>
            </a:lvl1pPr>
          </a:lstStyle>
          <a:p>
            <a:pPr lvl="0"/>
            <a:r>
              <a:rPr lang="en-US"/>
              <a:t>Enter text here</a:t>
            </a:r>
          </a:p>
        </p:txBody>
      </p:sp>
    </p:spTree>
    <p:extLst>
      <p:ext uri="{BB962C8B-B14F-4D97-AF65-F5344CB8AC3E}">
        <p14:creationId xmlns:p14="http://schemas.microsoft.com/office/powerpoint/2010/main" val="378127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 Copy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58444" y="6317610"/>
            <a:ext cx="1521331" cy="329789"/>
          </a:xfrm>
          <a:prstGeom prst="rect">
            <a:avLst/>
          </a:prstGeom>
        </p:spPr>
      </p:pic>
      <p:sp>
        <p:nvSpPr>
          <p:cNvPr id="4" name="Title Placeholder 1"/>
          <p:cNvSpPr>
            <a:spLocks noGrp="1"/>
          </p:cNvSpPr>
          <p:nvPr>
            <p:ph type="title" hasCustomPrompt="1"/>
          </p:nvPr>
        </p:nvSpPr>
        <p:spPr bwMode="gray">
          <a:xfrm>
            <a:off x="212225" y="212237"/>
            <a:ext cx="11258204" cy="272343"/>
          </a:xfrm>
          <a:prstGeom prst="rect">
            <a:avLst/>
          </a:prstGeom>
          <a:ln>
            <a:noFill/>
          </a:ln>
        </p:spPr>
        <p:txBody>
          <a:bodyPr vert="horz" wrap="none" lIns="0" tIns="0" rIns="0" bIns="0" rtlCol="0" anchor="ctr">
            <a:noAutofit/>
          </a:bodyPr>
          <a:lstStyle>
            <a:lvl1pPr>
              <a:defRPr sz="2539"/>
            </a:lvl1pPr>
          </a:lstStyle>
          <a:p>
            <a:r>
              <a:rPr lang="en-US"/>
              <a:t>ENTER HEADER TEXT</a:t>
            </a:r>
          </a:p>
        </p:txBody>
      </p:sp>
      <p:sp>
        <p:nvSpPr>
          <p:cNvPr id="6" name="Text Placeholder 18"/>
          <p:cNvSpPr>
            <a:spLocks noGrp="1"/>
          </p:cNvSpPr>
          <p:nvPr>
            <p:ph type="body" sz="quarter" idx="12" hasCustomPrompt="1"/>
          </p:nvPr>
        </p:nvSpPr>
        <p:spPr>
          <a:xfrm>
            <a:off x="6656894" y="974355"/>
            <a:ext cx="5091238"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a:t>Sub header (Arial, 12pt, Bold)</a:t>
            </a:r>
          </a:p>
        </p:txBody>
      </p:sp>
      <p:sp>
        <p:nvSpPr>
          <p:cNvPr id="7" name="Text Placeholder 21"/>
          <p:cNvSpPr>
            <a:spLocks noGrp="1"/>
          </p:cNvSpPr>
          <p:nvPr>
            <p:ph type="body" sz="quarter" idx="13" hasCustomPrompt="1"/>
          </p:nvPr>
        </p:nvSpPr>
        <p:spPr>
          <a:xfrm>
            <a:off x="6656894" y="1502886"/>
            <a:ext cx="5091656"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14" name="Picture Placeholder 13"/>
          <p:cNvSpPr>
            <a:spLocks noGrp="1"/>
          </p:cNvSpPr>
          <p:nvPr>
            <p:ph type="pic" sz="quarter" idx="14"/>
          </p:nvPr>
        </p:nvSpPr>
        <p:spPr>
          <a:xfrm>
            <a:off x="211647" y="974354"/>
            <a:ext cx="6118748" cy="5883646"/>
          </a:xfrm>
          <a:prstGeom prst="rect">
            <a:avLst/>
          </a:prstGeom>
          <a:solidFill>
            <a:schemeClr val="accent5"/>
          </a:solidFill>
        </p:spPr>
        <p:txBody>
          <a:bodyPr/>
          <a:lstStyle>
            <a:lvl1pPr algn="ctr">
              <a:defRPr sz="1088"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r>
              <a:rPr lang="en-US"/>
              <a:t>Click here to add picture</a:t>
            </a:r>
          </a:p>
        </p:txBody>
      </p:sp>
    </p:spTree>
    <p:extLst>
      <p:ext uri="{BB962C8B-B14F-4D97-AF65-F5344CB8AC3E}">
        <p14:creationId xmlns:p14="http://schemas.microsoft.com/office/powerpoint/2010/main" val="3346650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 Copy slide">
    <p:spTree>
      <p:nvGrpSpPr>
        <p:cNvPr id="1" name=""/>
        <p:cNvGrpSpPr/>
        <p:nvPr/>
      </p:nvGrpSpPr>
      <p:grpSpPr>
        <a:xfrm>
          <a:off x="0" y="0"/>
          <a:ext cx="0" cy="0"/>
          <a:chOff x="0" y="0"/>
          <a:chExt cx="0" cy="0"/>
        </a:xfrm>
      </p:grpSpPr>
      <p:sp>
        <p:nvSpPr>
          <p:cNvPr id="4" name="Title Placeholder 1"/>
          <p:cNvSpPr>
            <a:spLocks noGrp="1"/>
          </p:cNvSpPr>
          <p:nvPr>
            <p:ph type="title" hasCustomPrompt="1"/>
          </p:nvPr>
        </p:nvSpPr>
        <p:spPr bwMode="gray">
          <a:xfrm>
            <a:off x="212225" y="212237"/>
            <a:ext cx="11258204" cy="272343"/>
          </a:xfrm>
          <a:prstGeom prst="rect">
            <a:avLst/>
          </a:prstGeom>
          <a:ln>
            <a:noFill/>
          </a:ln>
        </p:spPr>
        <p:txBody>
          <a:bodyPr vert="horz" wrap="none" lIns="0" tIns="0" rIns="0" bIns="0" rtlCol="0" anchor="ctr">
            <a:noAutofit/>
          </a:bodyPr>
          <a:lstStyle>
            <a:lvl1pPr>
              <a:defRPr sz="2539"/>
            </a:lvl1pPr>
          </a:lstStyle>
          <a:p>
            <a:r>
              <a:rPr lang="en-US"/>
              <a:t>ENTER HEADER TEXT</a:t>
            </a:r>
          </a:p>
        </p:txBody>
      </p:sp>
      <p:sp>
        <p:nvSpPr>
          <p:cNvPr id="6" name="Text Placeholder 18"/>
          <p:cNvSpPr>
            <a:spLocks noGrp="1"/>
          </p:cNvSpPr>
          <p:nvPr>
            <p:ph type="body" sz="quarter" idx="12" hasCustomPrompt="1"/>
          </p:nvPr>
        </p:nvSpPr>
        <p:spPr>
          <a:xfrm>
            <a:off x="6656894" y="974355"/>
            <a:ext cx="5091238"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a:t>Sub header (Arial, 12pt, Bold)</a:t>
            </a:r>
          </a:p>
        </p:txBody>
      </p:sp>
      <p:sp>
        <p:nvSpPr>
          <p:cNvPr id="7" name="Text Placeholder 21"/>
          <p:cNvSpPr>
            <a:spLocks noGrp="1"/>
          </p:cNvSpPr>
          <p:nvPr>
            <p:ph type="body" sz="quarter" idx="13" hasCustomPrompt="1"/>
          </p:nvPr>
        </p:nvSpPr>
        <p:spPr>
          <a:xfrm>
            <a:off x="6656894" y="1502886"/>
            <a:ext cx="5091656"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8" name="Picture Placeholder 13"/>
          <p:cNvSpPr>
            <a:spLocks noGrp="1"/>
          </p:cNvSpPr>
          <p:nvPr>
            <p:ph type="pic" sz="quarter" idx="14"/>
          </p:nvPr>
        </p:nvSpPr>
        <p:spPr>
          <a:xfrm>
            <a:off x="1" y="974355"/>
            <a:ext cx="6330394" cy="5016739"/>
          </a:xfrm>
          <a:prstGeom prst="rect">
            <a:avLst/>
          </a:prstGeom>
          <a:solidFill>
            <a:schemeClr val="accent5"/>
          </a:solidFill>
        </p:spPr>
        <p:txBody>
          <a:bodyPr/>
          <a:lstStyle>
            <a:lvl1pPr algn="ctr">
              <a:defRPr sz="1088"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r>
              <a:rPr lang="en-US"/>
              <a:t>Click here to add picture</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Tree>
    <p:extLst>
      <p:ext uri="{BB962C8B-B14F-4D97-AF65-F5344CB8AC3E}">
        <p14:creationId xmlns:p14="http://schemas.microsoft.com/office/powerpoint/2010/main" val="2547491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12225" y="212237"/>
            <a:ext cx="11258204" cy="272343"/>
          </a:xfrm>
          <a:prstGeom prst="rect">
            <a:avLst/>
          </a:prstGeom>
          <a:ln>
            <a:noFill/>
          </a:ln>
        </p:spPr>
        <p:txBody>
          <a:bodyPr vert="horz" wrap="none" lIns="0" tIns="0" rIns="0" bIns="0" rtlCol="0" anchor="ctr">
            <a:noAutofit/>
          </a:bodyPr>
          <a:lstStyle>
            <a:lvl1pPr>
              <a:defRPr sz="2539"/>
            </a:lvl1pPr>
          </a:lstStyle>
          <a:p>
            <a:r>
              <a:rPr lang="en-US"/>
              <a:t>ENTER HEADER TEXT</a:t>
            </a:r>
          </a:p>
        </p:txBody>
      </p:sp>
      <p:sp>
        <p:nvSpPr>
          <p:cNvPr id="5" name="Text Placeholder 18"/>
          <p:cNvSpPr>
            <a:spLocks noGrp="1"/>
          </p:cNvSpPr>
          <p:nvPr>
            <p:ph type="body" sz="quarter" idx="12" hasCustomPrompt="1"/>
          </p:nvPr>
        </p:nvSpPr>
        <p:spPr>
          <a:xfrm>
            <a:off x="211647" y="974355"/>
            <a:ext cx="5091238"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a:t>Sub header (Arial, 12pt, Bold)</a:t>
            </a:r>
          </a:p>
        </p:txBody>
      </p:sp>
      <p:sp>
        <p:nvSpPr>
          <p:cNvPr id="6" name="Text Placeholder 21"/>
          <p:cNvSpPr>
            <a:spLocks noGrp="1"/>
          </p:cNvSpPr>
          <p:nvPr>
            <p:ph type="body" sz="quarter" idx="13" hasCustomPrompt="1"/>
          </p:nvPr>
        </p:nvSpPr>
        <p:spPr>
          <a:xfrm>
            <a:off x="211648" y="1502886"/>
            <a:ext cx="5091656"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sp>
        <p:nvSpPr>
          <p:cNvPr id="7" name="Picture Placeholder 13"/>
          <p:cNvSpPr>
            <a:spLocks noGrp="1"/>
          </p:cNvSpPr>
          <p:nvPr>
            <p:ph type="pic" sz="quarter" idx="14"/>
          </p:nvPr>
        </p:nvSpPr>
        <p:spPr>
          <a:xfrm>
            <a:off x="5852074" y="974355"/>
            <a:ext cx="6330394" cy="5016739"/>
          </a:xfrm>
          <a:prstGeom prst="rect">
            <a:avLst/>
          </a:prstGeom>
          <a:solidFill>
            <a:schemeClr val="accent5"/>
          </a:solidFill>
        </p:spPr>
        <p:txBody>
          <a:bodyPr/>
          <a:lstStyle>
            <a:lvl1pPr algn="ctr">
              <a:defRPr sz="1088"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r>
              <a:rPr lang="en-US"/>
              <a:t>Click here to add picture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Tree>
    <p:extLst>
      <p:ext uri="{BB962C8B-B14F-4D97-AF65-F5344CB8AC3E}">
        <p14:creationId xmlns:p14="http://schemas.microsoft.com/office/powerpoint/2010/main" val="3525753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 Copy slide">
    <p:spTree>
      <p:nvGrpSpPr>
        <p:cNvPr id="1" name=""/>
        <p:cNvGrpSpPr/>
        <p:nvPr/>
      </p:nvGrpSpPr>
      <p:grpSpPr>
        <a:xfrm>
          <a:off x="0" y="0"/>
          <a:ext cx="0" cy="0"/>
          <a:chOff x="0" y="0"/>
          <a:chExt cx="0" cy="0"/>
        </a:xfrm>
      </p:grpSpPr>
      <p:sp>
        <p:nvSpPr>
          <p:cNvPr id="3" name="Picture Placeholder 4"/>
          <p:cNvSpPr>
            <a:spLocks noGrp="1"/>
          </p:cNvSpPr>
          <p:nvPr>
            <p:ph type="pic" sz="quarter" idx="10"/>
          </p:nvPr>
        </p:nvSpPr>
        <p:spPr>
          <a:xfrm>
            <a:off x="0" y="0"/>
            <a:ext cx="6095751" cy="6858000"/>
          </a:xfrm>
          <a:prstGeom prst="rect">
            <a:avLst/>
          </a:prstGeom>
          <a:solidFill>
            <a:schemeClr val="accent5"/>
          </a:solidFill>
        </p:spPr>
        <p:txBody>
          <a:bodyPr anchor="t" anchorCtr="0"/>
          <a:lstStyle>
            <a:lvl1pPr algn="ctr">
              <a:defRPr sz="1088" b="0" i="1" baseline="0">
                <a:solidFill>
                  <a:schemeClr val="accent6"/>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r>
              <a:rPr lang="en-US"/>
              <a:t>Click here to add picture</a:t>
            </a:r>
          </a:p>
        </p:txBody>
      </p:sp>
      <p:sp>
        <p:nvSpPr>
          <p:cNvPr id="4" name="Title Placeholder 1"/>
          <p:cNvSpPr>
            <a:spLocks noGrp="1"/>
          </p:cNvSpPr>
          <p:nvPr>
            <p:ph type="title" hasCustomPrompt="1"/>
          </p:nvPr>
        </p:nvSpPr>
        <p:spPr bwMode="gray">
          <a:xfrm>
            <a:off x="6503876" y="212237"/>
            <a:ext cx="5450534" cy="272343"/>
          </a:xfrm>
          <a:prstGeom prst="rect">
            <a:avLst/>
          </a:prstGeom>
          <a:ln>
            <a:noFill/>
          </a:ln>
        </p:spPr>
        <p:txBody>
          <a:bodyPr vert="horz" wrap="none" lIns="0" tIns="0" rIns="0" bIns="0" rtlCol="0" anchor="ctr">
            <a:noAutofit/>
          </a:bodyPr>
          <a:lstStyle>
            <a:lvl1pPr>
              <a:defRPr sz="2539"/>
            </a:lvl1pPr>
          </a:lstStyle>
          <a:p>
            <a:r>
              <a:rPr lang="en-US"/>
              <a:t>ENTER HEADER TEXT</a:t>
            </a:r>
          </a:p>
        </p:txBody>
      </p:sp>
      <p:sp>
        <p:nvSpPr>
          <p:cNvPr id="7" name="Text Placeholder 18"/>
          <p:cNvSpPr>
            <a:spLocks noGrp="1"/>
          </p:cNvSpPr>
          <p:nvPr>
            <p:ph type="body" sz="quarter" idx="12" hasCustomPrompt="1"/>
          </p:nvPr>
        </p:nvSpPr>
        <p:spPr>
          <a:xfrm>
            <a:off x="6503876" y="820279"/>
            <a:ext cx="5450534"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a:t>Sub header (Arial, 12pt, Bold)</a:t>
            </a:r>
          </a:p>
        </p:txBody>
      </p:sp>
      <p:sp>
        <p:nvSpPr>
          <p:cNvPr id="8" name="Text Placeholder 21"/>
          <p:cNvSpPr>
            <a:spLocks noGrp="1"/>
          </p:cNvSpPr>
          <p:nvPr>
            <p:ph type="body" sz="quarter" idx="13" hasCustomPrompt="1"/>
          </p:nvPr>
        </p:nvSpPr>
        <p:spPr>
          <a:xfrm>
            <a:off x="6503876" y="1348810"/>
            <a:ext cx="5450982"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a:t>Body copy (Arial, 12pt, Normal)</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58444" y="6317610"/>
            <a:ext cx="1521331" cy="329789"/>
          </a:xfrm>
          <a:prstGeom prst="rect">
            <a:avLst/>
          </a:prstGeom>
        </p:spPr>
      </p:pic>
    </p:spTree>
    <p:extLst>
      <p:ext uri="{BB962C8B-B14F-4D97-AF65-F5344CB8AC3E}">
        <p14:creationId xmlns:p14="http://schemas.microsoft.com/office/powerpoint/2010/main" val="1480554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vmlDrawing" Target="../drawings/vmlDrawing1.vml"/><Relationship Id="rId5" Type="http://schemas.openxmlformats.org/officeDocument/2006/relationships/slideLayout" Target="../slideLayouts/slideLayout5.xml"/><Relationship Id="rId61" Type="http://schemas.openxmlformats.org/officeDocument/2006/relationships/image" Target="../media/image1.emf"/><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tags" Target="../tags/tag1.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theme" Target="../theme/theme1.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oleObject" Target="../embeddings/oleObject1.bin"/><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59"/>
            </p:custDataLst>
          </p:nvPr>
        </p:nvGraphicFramePr>
        <p:xfrm>
          <a:off x="1952" y="1588"/>
          <a:ext cx="1954" cy="1587"/>
        </p:xfrm>
        <a:graphic>
          <a:graphicData uri="http://schemas.openxmlformats.org/presentationml/2006/ole">
            <mc:AlternateContent xmlns:mc="http://schemas.openxmlformats.org/markup-compatibility/2006">
              <mc:Choice xmlns:v="urn:schemas-microsoft-com:vml" Requires="v">
                <p:oleObj spid="_x0000_s1026" name="think-cell Slide" r:id="rId60" imgW="6350000" imgH="6350000" progId="">
                  <p:embed/>
                </p:oleObj>
              </mc:Choice>
              <mc:Fallback>
                <p:oleObj name="think-cell Slide" r:id="rId60" imgW="6350000" imgH="6350000" progId="">
                  <p:embed/>
                  <p:pic>
                    <p:nvPicPr>
                      <p:cNvPr id="8" name="Object 7" hidden="1"/>
                      <p:cNvPicPr>
                        <a:picLocks noChangeAspect="1" noChangeArrowheads="1"/>
                      </p:cNvPicPr>
                      <p:nvPr/>
                    </p:nvPicPr>
                    <p:blipFill>
                      <a:blip r:embed="rId61">
                        <a:extLst>
                          <a:ext uri="{28A0092B-C50C-407E-A947-70E740481C1C}">
                            <a14:useLocalDpi xmlns:a14="http://schemas.microsoft.com/office/drawing/2010/main" val="0"/>
                          </a:ext>
                        </a:extLst>
                      </a:blip>
                      <a:srcRect/>
                      <a:stretch>
                        <a:fillRect/>
                      </a:stretch>
                    </p:blipFill>
                    <p:spPr bwMode="auto">
                      <a:xfrm>
                        <a:off x="1952" y="1588"/>
                        <a:ext cx="1954"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0385574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872296" rtl="0" eaLnBrk="1" latinLnBrk="0" hangingPunct="1">
        <a:spcBef>
          <a:spcPct val="0"/>
        </a:spcBef>
        <a:buNone/>
        <a:defRPr sz="3446" b="0" kern="1200" cap="all" spc="0">
          <a:ln w="22225">
            <a:noFill/>
            <a:prstDash val="solid"/>
          </a:ln>
          <a:solidFill>
            <a:srgbClr val="000000"/>
          </a:solidFill>
          <a:effectLst/>
          <a:latin typeface="+mj-lt"/>
          <a:ea typeface="+mj-ea"/>
          <a:cs typeface="+mj-cs"/>
        </a:defRPr>
      </a:lvl1pPr>
    </p:titleStyle>
    <p:bodyStyle>
      <a:lvl1pPr marL="0" indent="0" algn="l" defTabSz="872296" rtl="0" eaLnBrk="1" latinLnBrk="0" hangingPunct="1">
        <a:lnSpc>
          <a:spcPct val="100000"/>
        </a:lnSpc>
        <a:spcBef>
          <a:spcPts val="0"/>
        </a:spcBef>
        <a:buClr>
          <a:srgbClr val="FFFFFF"/>
        </a:buClr>
        <a:buSzPct val="100000"/>
        <a:buFont typeface="Arial"/>
        <a:buNone/>
        <a:defRPr sz="1632" b="1" kern="1200">
          <a:solidFill>
            <a:schemeClr val="tx2"/>
          </a:solidFill>
          <a:latin typeface="+mn-lt"/>
          <a:ea typeface="+mn-ea"/>
          <a:cs typeface="+mn-cs"/>
        </a:defRPr>
      </a:lvl1pPr>
      <a:lvl2pPr marL="0" indent="0" algn="l" defTabSz="872296" rtl="0" eaLnBrk="1" latinLnBrk="0" hangingPunct="1">
        <a:lnSpc>
          <a:spcPct val="100000"/>
        </a:lnSpc>
        <a:spcBef>
          <a:spcPts val="0"/>
        </a:spcBef>
        <a:buClr>
          <a:srgbClr val="FFFFFF"/>
        </a:buClr>
        <a:buSzPct val="100000"/>
        <a:buFont typeface="Arial"/>
        <a:buNone/>
        <a:defRPr sz="1632" b="0" kern="1200">
          <a:solidFill>
            <a:schemeClr val="bg1"/>
          </a:solidFill>
          <a:latin typeface="+mn-lt"/>
          <a:ea typeface="+mn-ea"/>
          <a:cs typeface="+mn-cs"/>
        </a:defRPr>
      </a:lvl2pPr>
      <a:lvl3pPr marL="0" indent="0" algn="l" defTabSz="872296" rtl="0" eaLnBrk="1" latinLnBrk="0" hangingPunct="1">
        <a:lnSpc>
          <a:spcPct val="100000"/>
        </a:lnSpc>
        <a:spcBef>
          <a:spcPts val="0"/>
        </a:spcBef>
        <a:buClr>
          <a:srgbClr val="FFFFFF"/>
        </a:buClr>
        <a:buSzPct val="100000"/>
        <a:buFont typeface="Arial"/>
        <a:buNone/>
        <a:tabLst/>
        <a:defRPr sz="1270" b="1" kern="1200" baseline="0">
          <a:solidFill>
            <a:schemeClr val="tx2"/>
          </a:solidFill>
          <a:latin typeface="+mn-lt"/>
          <a:ea typeface="+mn-ea"/>
          <a:cs typeface="+mn-cs"/>
        </a:defRPr>
      </a:lvl3pPr>
      <a:lvl4pPr marL="0" indent="0" algn="l" defTabSz="872296" rtl="0" eaLnBrk="1" latinLnBrk="0" hangingPunct="1">
        <a:lnSpc>
          <a:spcPct val="100000"/>
        </a:lnSpc>
        <a:spcBef>
          <a:spcPts val="0"/>
        </a:spcBef>
        <a:buClr>
          <a:srgbClr val="FFFFFF"/>
        </a:buClr>
        <a:buSzPct val="100000"/>
        <a:buFont typeface="Arial"/>
        <a:buNone/>
        <a:tabLst/>
        <a:defRPr sz="1270" b="0" kern="1200">
          <a:solidFill>
            <a:srgbClr val="000000"/>
          </a:solidFill>
          <a:latin typeface="+mn-lt"/>
          <a:ea typeface="+mn-ea"/>
          <a:cs typeface="+mn-cs"/>
        </a:defRPr>
      </a:lvl4pPr>
      <a:lvl5pPr marL="0" indent="0" algn="l" defTabSz="872296" rtl="0" eaLnBrk="1" latinLnBrk="0" hangingPunct="1">
        <a:lnSpc>
          <a:spcPct val="100000"/>
        </a:lnSpc>
        <a:spcBef>
          <a:spcPts val="0"/>
        </a:spcBef>
        <a:buClr>
          <a:srgbClr val="FFFFFF"/>
        </a:buClr>
        <a:buSzPct val="100000"/>
        <a:buFont typeface="Arial"/>
        <a:buNone/>
        <a:tabLst/>
        <a:defRPr sz="907" b="0" kern="1200">
          <a:solidFill>
            <a:schemeClr val="accent6"/>
          </a:solidFill>
          <a:latin typeface="+mn-lt"/>
          <a:ea typeface="+mn-ea"/>
          <a:cs typeface="+mn-cs"/>
        </a:defRPr>
      </a:lvl5pPr>
      <a:lvl6pPr marL="2398818" indent="-218075" algn="l" defTabSz="872296" rtl="0" eaLnBrk="1" latinLnBrk="0" hangingPunct="1">
        <a:lnSpc>
          <a:spcPct val="90000"/>
        </a:lnSpc>
        <a:spcBef>
          <a:spcPct val="30000"/>
        </a:spcBef>
        <a:buClr>
          <a:schemeClr val="accent6"/>
        </a:buClr>
        <a:buSzPct val="70000"/>
        <a:buFont typeface="Wingdings" panose="05000000000000000000" pitchFamily="2" charset="2"/>
        <a:buChar char="¤"/>
        <a:defRPr sz="1723" kern="1200">
          <a:solidFill>
            <a:schemeClr val="tx1"/>
          </a:solidFill>
          <a:latin typeface="+mn-lt"/>
          <a:ea typeface="+mn-ea"/>
          <a:cs typeface="+mn-cs"/>
        </a:defRPr>
      </a:lvl6pPr>
      <a:lvl7pPr marL="2834967" indent="-218075" algn="l" defTabSz="872296" rtl="0" eaLnBrk="1" latinLnBrk="0" hangingPunct="1">
        <a:lnSpc>
          <a:spcPct val="90000"/>
        </a:lnSpc>
        <a:spcBef>
          <a:spcPct val="30000"/>
        </a:spcBef>
        <a:buClr>
          <a:schemeClr val="accent6"/>
        </a:buClr>
        <a:buSzPct val="70000"/>
        <a:buFont typeface="Wingdings" panose="05000000000000000000" pitchFamily="2" charset="2"/>
        <a:buChar char="¤"/>
        <a:defRPr sz="1723" kern="1200">
          <a:solidFill>
            <a:schemeClr val="tx1"/>
          </a:solidFill>
          <a:latin typeface="+mn-lt"/>
          <a:ea typeface="+mn-ea"/>
          <a:cs typeface="+mn-cs"/>
        </a:defRPr>
      </a:lvl7pPr>
      <a:lvl8pPr marL="3271116" indent="-218075" algn="l" defTabSz="872296" rtl="0" eaLnBrk="1" latinLnBrk="0" hangingPunct="1">
        <a:lnSpc>
          <a:spcPct val="90000"/>
        </a:lnSpc>
        <a:spcBef>
          <a:spcPct val="30000"/>
        </a:spcBef>
        <a:buClr>
          <a:schemeClr val="accent6"/>
        </a:buClr>
        <a:buSzPct val="70000"/>
        <a:buFont typeface="Wingdings" panose="05000000000000000000" pitchFamily="2" charset="2"/>
        <a:buChar char="¤"/>
        <a:defRPr sz="1723" kern="1200">
          <a:solidFill>
            <a:schemeClr val="tx1"/>
          </a:solidFill>
          <a:latin typeface="+mn-lt"/>
          <a:ea typeface="+mn-ea"/>
          <a:cs typeface="+mn-cs"/>
        </a:defRPr>
      </a:lvl8pPr>
      <a:lvl9pPr marL="3707264" indent="-218075" algn="l" defTabSz="872296" rtl="0" eaLnBrk="1" latinLnBrk="0" hangingPunct="1">
        <a:lnSpc>
          <a:spcPct val="90000"/>
        </a:lnSpc>
        <a:spcBef>
          <a:spcPct val="30000"/>
        </a:spcBef>
        <a:buClr>
          <a:schemeClr val="accent6"/>
        </a:buClr>
        <a:buSzPct val="70000"/>
        <a:buFont typeface="Wingdings" panose="05000000000000000000" pitchFamily="2" charset="2"/>
        <a:buChar char="¤"/>
        <a:defRPr sz="1723" kern="1200">
          <a:solidFill>
            <a:schemeClr val="tx1"/>
          </a:solidFill>
          <a:latin typeface="+mn-lt"/>
          <a:ea typeface="+mn-ea"/>
          <a:cs typeface="+mn-cs"/>
        </a:defRPr>
      </a:lvl9pPr>
    </p:bodyStyle>
    <p:otherStyle>
      <a:defPPr>
        <a:defRPr lang="en-US"/>
      </a:defPPr>
      <a:lvl1pPr marL="0" algn="l" defTabSz="872296" rtl="0" eaLnBrk="1" latinLnBrk="0" hangingPunct="1">
        <a:defRPr sz="1723" kern="1200">
          <a:solidFill>
            <a:schemeClr val="tx1"/>
          </a:solidFill>
          <a:latin typeface="+mn-lt"/>
          <a:ea typeface="+mn-ea"/>
          <a:cs typeface="+mn-cs"/>
        </a:defRPr>
      </a:lvl1pPr>
      <a:lvl2pPr marL="436149" algn="l" defTabSz="872296" rtl="0" eaLnBrk="1" latinLnBrk="0" hangingPunct="1">
        <a:defRPr sz="1723" kern="1200">
          <a:solidFill>
            <a:schemeClr val="tx1"/>
          </a:solidFill>
          <a:latin typeface="+mn-lt"/>
          <a:ea typeface="+mn-ea"/>
          <a:cs typeface="+mn-cs"/>
        </a:defRPr>
      </a:lvl2pPr>
      <a:lvl3pPr marL="872296" algn="l" defTabSz="872296" rtl="0" eaLnBrk="1" latinLnBrk="0" hangingPunct="1">
        <a:defRPr sz="1723" kern="1200">
          <a:solidFill>
            <a:schemeClr val="tx1"/>
          </a:solidFill>
          <a:latin typeface="+mn-lt"/>
          <a:ea typeface="+mn-ea"/>
          <a:cs typeface="+mn-cs"/>
        </a:defRPr>
      </a:lvl3pPr>
      <a:lvl4pPr marL="1308447" algn="l" defTabSz="872296" rtl="0" eaLnBrk="1" latinLnBrk="0" hangingPunct="1">
        <a:defRPr sz="1723" kern="1200">
          <a:solidFill>
            <a:schemeClr val="tx1"/>
          </a:solidFill>
          <a:latin typeface="+mn-lt"/>
          <a:ea typeface="+mn-ea"/>
          <a:cs typeface="+mn-cs"/>
        </a:defRPr>
      </a:lvl4pPr>
      <a:lvl5pPr marL="1744595" algn="l" defTabSz="872296" rtl="0" eaLnBrk="1" latinLnBrk="0" hangingPunct="1">
        <a:defRPr sz="1723" kern="1200">
          <a:solidFill>
            <a:schemeClr val="tx1"/>
          </a:solidFill>
          <a:latin typeface="+mn-lt"/>
          <a:ea typeface="+mn-ea"/>
          <a:cs typeface="+mn-cs"/>
        </a:defRPr>
      </a:lvl5pPr>
      <a:lvl6pPr marL="2180744" algn="l" defTabSz="872296" rtl="0" eaLnBrk="1" latinLnBrk="0" hangingPunct="1">
        <a:defRPr sz="1723" kern="1200">
          <a:solidFill>
            <a:schemeClr val="tx1"/>
          </a:solidFill>
          <a:latin typeface="+mn-lt"/>
          <a:ea typeface="+mn-ea"/>
          <a:cs typeface="+mn-cs"/>
        </a:defRPr>
      </a:lvl6pPr>
      <a:lvl7pPr marL="2616892" algn="l" defTabSz="872296" rtl="0" eaLnBrk="1" latinLnBrk="0" hangingPunct="1">
        <a:defRPr sz="1723" kern="1200">
          <a:solidFill>
            <a:schemeClr val="tx1"/>
          </a:solidFill>
          <a:latin typeface="+mn-lt"/>
          <a:ea typeface="+mn-ea"/>
          <a:cs typeface="+mn-cs"/>
        </a:defRPr>
      </a:lvl7pPr>
      <a:lvl8pPr marL="3053041" algn="l" defTabSz="872296" rtl="0" eaLnBrk="1" latinLnBrk="0" hangingPunct="1">
        <a:defRPr sz="1723" kern="1200">
          <a:solidFill>
            <a:schemeClr val="tx1"/>
          </a:solidFill>
          <a:latin typeface="+mn-lt"/>
          <a:ea typeface="+mn-ea"/>
          <a:cs typeface="+mn-cs"/>
        </a:defRPr>
      </a:lvl8pPr>
      <a:lvl9pPr marL="3489187" algn="l" defTabSz="872296" rtl="0" eaLnBrk="1" latinLnBrk="0" hangingPunct="1">
        <a:defRPr sz="172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gif"/><Relationship Id="rId1" Type="http://schemas.openxmlformats.org/officeDocument/2006/relationships/slideLayout" Target="../slideLayouts/slideLayout56.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hyperlink" Target="https://vimeo.com/1045748166" TargetMode="External"/><Relationship Id="rId2"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hyperlink" Target="https://vimeo.com/998096816" TargetMode="External"/><Relationship Id="rId5" Type="http://schemas.openxmlformats.org/officeDocument/2006/relationships/hyperlink" Target="https://vimeo.com/998098761/f35c1ec604" TargetMode="Externa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257289-CF22-190B-4C1C-FF78F1E58822}"/>
            </a:ext>
          </a:extLst>
        </p:cNvPr>
        <p:cNvGrpSpPr/>
        <p:nvPr/>
      </p:nvGrpSpPr>
      <p:grpSpPr>
        <a:xfrm>
          <a:off x="0" y="0"/>
          <a:ext cx="0" cy="0"/>
          <a:chOff x="0" y="0"/>
          <a:chExt cx="0" cy="0"/>
        </a:xfrm>
      </p:grpSpPr>
      <p:pic>
        <p:nvPicPr>
          <p:cNvPr id="4098" name="Picture 2" descr="[video-to-gif output image]">
            <a:extLst>
              <a:ext uri="{FF2B5EF4-FFF2-40B4-BE49-F238E27FC236}">
                <a16:creationId xmlns:a16="http://schemas.microsoft.com/office/drawing/2014/main" id="{E73C5D86-2813-9445-90E6-69237A1F38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8E108CAF-6076-6412-60FD-AE04E637DAFA}"/>
              </a:ext>
            </a:extLst>
          </p:cNvPr>
          <p:cNvSpPr/>
          <p:nvPr/>
        </p:nvSpPr>
        <p:spPr>
          <a:xfrm>
            <a:off x="0" y="0"/>
            <a:ext cx="12192000" cy="6858000"/>
          </a:xfrm>
          <a:prstGeom prst="rect">
            <a:avLst/>
          </a:prstGeom>
          <a:solidFill>
            <a:srgbClr val="000000">
              <a:alpha val="31000"/>
            </a:srgbClr>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2" name="Text Placeholder 1">
            <a:extLst>
              <a:ext uri="{FF2B5EF4-FFF2-40B4-BE49-F238E27FC236}">
                <a16:creationId xmlns:a16="http://schemas.microsoft.com/office/drawing/2014/main" id="{D7F125F0-2865-6277-0D3C-A44B93B9230C}"/>
              </a:ext>
            </a:extLst>
          </p:cNvPr>
          <p:cNvSpPr>
            <a:spLocks noGrp="1"/>
          </p:cNvSpPr>
          <p:nvPr>
            <p:ph type="body" sz="quarter" idx="10"/>
          </p:nvPr>
        </p:nvSpPr>
        <p:spPr>
          <a:xfrm>
            <a:off x="2334932" y="2546918"/>
            <a:ext cx="7522135" cy="1249026"/>
          </a:xfrm>
        </p:spPr>
        <p:txBody>
          <a:bodyPr/>
          <a:lstStyle/>
          <a:p>
            <a:r>
              <a:rPr lang="en-GB"/>
              <a:t>ROYAL AIR FORCE</a:t>
            </a:r>
          </a:p>
        </p:txBody>
      </p:sp>
      <p:sp>
        <p:nvSpPr>
          <p:cNvPr id="3" name="Text Placeholder 2">
            <a:extLst>
              <a:ext uri="{FF2B5EF4-FFF2-40B4-BE49-F238E27FC236}">
                <a16:creationId xmlns:a16="http://schemas.microsoft.com/office/drawing/2014/main" id="{8807D0D6-53BD-CC19-57D1-14C0FFE89B9F}"/>
              </a:ext>
            </a:extLst>
          </p:cNvPr>
          <p:cNvSpPr>
            <a:spLocks noGrp="1"/>
          </p:cNvSpPr>
          <p:nvPr>
            <p:ph type="body" sz="quarter" idx="11"/>
          </p:nvPr>
        </p:nvSpPr>
        <p:spPr>
          <a:xfrm>
            <a:off x="4063039" y="4039356"/>
            <a:ext cx="4065920" cy="155199"/>
          </a:xfrm>
        </p:spPr>
        <p:txBody>
          <a:bodyPr/>
          <a:lstStyle/>
          <a:p>
            <a:r>
              <a:rPr lang="en-GB"/>
              <a:t>THRILL SEEKERS</a:t>
            </a:r>
          </a:p>
        </p:txBody>
      </p:sp>
      <p:pic>
        <p:nvPicPr>
          <p:cNvPr id="5" name="Picture 4">
            <a:extLst>
              <a:ext uri="{FF2B5EF4-FFF2-40B4-BE49-F238E27FC236}">
                <a16:creationId xmlns:a16="http://schemas.microsoft.com/office/drawing/2014/main" id="{E7290209-AC9D-FDC3-9A7A-8E5D306934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7871" y="6317075"/>
            <a:ext cx="1516258" cy="328689"/>
          </a:xfrm>
          <a:prstGeom prst="rect">
            <a:avLst/>
          </a:prstGeom>
        </p:spPr>
      </p:pic>
    </p:spTree>
    <p:extLst>
      <p:ext uri="{BB962C8B-B14F-4D97-AF65-F5344CB8AC3E}">
        <p14:creationId xmlns:p14="http://schemas.microsoft.com/office/powerpoint/2010/main" val="4213782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E6102CA1-8CF9-9A30-8A02-0EF9FBCE4FE2}"/>
              </a:ext>
            </a:extLst>
          </p:cNvPr>
          <p:cNvGrpSpPr/>
          <p:nvPr/>
        </p:nvGrpSpPr>
        <p:grpSpPr>
          <a:xfrm>
            <a:off x="0" y="0"/>
            <a:ext cx="12192000" cy="6869548"/>
            <a:chOff x="0" y="-119063"/>
            <a:chExt cx="12192000" cy="6869548"/>
          </a:xfrm>
        </p:grpSpPr>
        <p:pic>
          <p:nvPicPr>
            <p:cNvPr id="7" name="Picture 6">
              <a:extLst>
                <a:ext uri="{FF2B5EF4-FFF2-40B4-BE49-F238E27FC236}">
                  <a16:creationId xmlns:a16="http://schemas.microsoft.com/office/drawing/2014/main" id="{32492AB6-162F-0F64-4777-7B5AE5CF91C4}"/>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600" b="99259" l="9588" r="98072">
                          <a14:foregroundMark x1="30172" y1="97034" x2="93903" y2="63392"/>
                          <a14:foregroundMark x1="93903" y1="63392" x2="98072" y2="48378"/>
                          <a14:foregroundMark x1="96196" y1="53383" x2="97759" y2="76089"/>
                          <a14:foregroundMark x1="97759" y1="76089" x2="87962" y2="94439"/>
                          <a14:foregroundMark x1="87962" y1="94439" x2="80615" y2="99351"/>
                          <a14:foregroundMark x1="80615" y1="99351" x2="80615" y2="99351"/>
                          <a14:foregroundMark x1="18395" y1="94347" x2="63314" y2="58851"/>
                          <a14:foregroundMark x1="63314" y1="58851" x2="72017" y2="36793"/>
                          <a14:foregroundMark x1="72017" y1="36793" x2="90203" y2="21965"/>
                          <a14:foregroundMark x1="65242" y1="12975" x2="58520" y2="49676"/>
                          <a14:foregroundMark x1="56436" y1="48656" x2="90568" y2="7692"/>
                          <a14:foregroundMark x1="90568" y1="7692" x2="92444" y2="7692"/>
                          <a14:foregroundMark x1="96925" y1="13346" x2="51329" y2="9639"/>
                          <a14:foregroundMark x1="51329" y1="9639" x2="54195" y2="10658"/>
                          <a14:foregroundMark x1="9588" y1="75070" x2="32986" y2="66358"/>
                          <a14:foregroundMark x1="32986" y1="66358" x2="32986" y2="66358"/>
                          <a14:foregroundMark x1="11256" y1="89991" x2="20636" y2="85079"/>
                          <a14:foregroundMark x1="20636" y1="85079" x2="21001" y2="83040"/>
                          <a14:foregroundMark x1="70505" y1="70343" x2="94216" y2="84059"/>
                          <a14:foregroundMark x1="94216" y1="84059" x2="94320" y2="84337"/>
                          <a14:foregroundMark x1="67692" y1="85357" x2="85982" y2="81464"/>
                          <a14:foregroundMark x1="85982" y1="81464" x2="88327" y2="81742"/>
                          <a14:foregroundMark x1="83429" y1="75718" x2="92236" y2="73679"/>
                        </a14:backgroundRemoval>
                      </a14:imgEffect>
                    </a14:imgLayer>
                  </a14:imgProps>
                </a:ext>
              </a:extLst>
            </a:blip>
            <a:stretch>
              <a:fillRect/>
            </a:stretch>
          </p:blipFill>
          <p:spPr>
            <a:xfrm>
              <a:off x="0" y="-119063"/>
              <a:ext cx="12192000" cy="6855220"/>
            </a:xfrm>
            <a:prstGeom prst="rect">
              <a:avLst/>
            </a:prstGeom>
          </p:spPr>
        </p:pic>
        <p:sp>
          <p:nvSpPr>
            <p:cNvPr id="9" name="Rectangle 8">
              <a:extLst>
                <a:ext uri="{FF2B5EF4-FFF2-40B4-BE49-F238E27FC236}">
                  <a16:creationId xmlns:a16="http://schemas.microsoft.com/office/drawing/2014/main" id="{2D07A8A9-09F4-A3F3-DBA2-C7AA5BA0F6EB}"/>
                </a:ext>
              </a:extLst>
            </p:cNvPr>
            <p:cNvSpPr/>
            <p:nvPr/>
          </p:nvSpPr>
          <p:spPr>
            <a:xfrm>
              <a:off x="1077520" y="226565"/>
              <a:ext cx="8665570" cy="6523920"/>
            </a:xfrm>
            <a:prstGeom prst="rect">
              <a:avLst/>
            </a:prstGeom>
            <a:gradFill flip="none" rotWithShape="1">
              <a:gsLst>
                <a:gs pos="40000">
                  <a:schemeClr val="bg1"/>
                </a:gs>
                <a:gs pos="54000">
                  <a:schemeClr val="bg1">
                    <a:alpha val="68000"/>
                  </a:schemeClr>
                </a:gs>
                <a:gs pos="77000">
                  <a:schemeClr val="bg1">
                    <a:alpha val="39720"/>
                  </a:schemeClr>
                </a:gs>
                <a:gs pos="100000">
                  <a:schemeClr val="bg1">
                    <a:lumMod val="75000"/>
                    <a:lumOff val="25000"/>
                    <a:alpha val="0"/>
                  </a:schemeClr>
                </a:gs>
              </a:gsLst>
              <a:lin ang="0" scaled="1"/>
              <a:tileRect/>
            </a:gra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sp>
        <p:nvSpPr>
          <p:cNvPr id="3" name="Title 2">
            <a:extLst>
              <a:ext uri="{FF2B5EF4-FFF2-40B4-BE49-F238E27FC236}">
                <a16:creationId xmlns:a16="http://schemas.microsoft.com/office/drawing/2014/main" id="{BDD0CB31-E967-A8D0-64A7-AEB01C34845D}"/>
              </a:ext>
            </a:extLst>
          </p:cNvPr>
          <p:cNvSpPr>
            <a:spLocks noGrp="1"/>
          </p:cNvSpPr>
          <p:nvPr>
            <p:ph type="title"/>
          </p:nvPr>
        </p:nvSpPr>
        <p:spPr/>
        <p:txBody>
          <a:bodyPr/>
          <a:lstStyle/>
          <a:p>
            <a:r>
              <a:rPr kumimoji="0" lang="en-US" sz="2539" b="0" i="0" u="none" strike="noStrike" kern="1200" cap="all" spc="0" normalizeH="0" baseline="0" noProof="0">
                <a:ln w="22225">
                  <a:noFill/>
                  <a:prstDash val="solid"/>
                </a:ln>
                <a:solidFill>
                  <a:srgbClr val="FFFFFF"/>
                </a:solidFill>
                <a:effectLst/>
                <a:uLnTx/>
                <a:uFillTx/>
                <a:latin typeface="Impact"/>
                <a:ea typeface="+mj-ea"/>
                <a:cs typeface="+mj-cs"/>
              </a:rPr>
              <a:t>Royal air force</a:t>
            </a:r>
            <a:endParaRPr lang="en-GB"/>
          </a:p>
        </p:txBody>
      </p:sp>
      <p:sp>
        <p:nvSpPr>
          <p:cNvPr id="4" name="Text Placeholder 3">
            <a:extLst>
              <a:ext uri="{FF2B5EF4-FFF2-40B4-BE49-F238E27FC236}">
                <a16:creationId xmlns:a16="http://schemas.microsoft.com/office/drawing/2014/main" id="{92CD1D52-2688-3438-95C7-77DA7083B387}"/>
              </a:ext>
            </a:extLst>
          </p:cNvPr>
          <p:cNvSpPr>
            <a:spLocks noGrp="1"/>
          </p:cNvSpPr>
          <p:nvPr>
            <p:ph type="body" sz="quarter" idx="12"/>
          </p:nvPr>
        </p:nvSpPr>
        <p:spPr>
          <a:xfrm>
            <a:off x="211647" y="922507"/>
            <a:ext cx="5450534" cy="202014"/>
          </a:xfrm>
        </p:spPr>
        <p:txBody>
          <a:bodyPr/>
          <a:lstStyle/>
          <a:p>
            <a:r>
              <a:rPr lang="en-GB" dirty="0"/>
              <a:t>Thrill Seekers</a:t>
            </a:r>
          </a:p>
        </p:txBody>
      </p:sp>
      <p:sp>
        <p:nvSpPr>
          <p:cNvPr id="5" name="Text Placeholder 4">
            <a:extLst>
              <a:ext uri="{FF2B5EF4-FFF2-40B4-BE49-F238E27FC236}">
                <a16:creationId xmlns:a16="http://schemas.microsoft.com/office/drawing/2014/main" id="{40E75FA0-A874-B07C-5C03-0C518B866371}"/>
              </a:ext>
            </a:extLst>
          </p:cNvPr>
          <p:cNvSpPr>
            <a:spLocks noGrp="1"/>
          </p:cNvSpPr>
          <p:nvPr>
            <p:ph type="body" sz="quarter" idx="13"/>
          </p:nvPr>
        </p:nvSpPr>
        <p:spPr>
          <a:xfrm>
            <a:off x="211199" y="1251901"/>
            <a:ext cx="7137052" cy="4588638"/>
          </a:xfrm>
        </p:spPr>
        <p:txBody>
          <a:bodyPr lIns="0" tIns="0" rIns="0" bIns="0" anchor="t"/>
          <a:lstStyle/>
          <a:p>
            <a:r>
              <a:rPr lang="en-GB" sz="1050" dirty="0">
                <a:solidFill>
                  <a:srgbClr val="C00000"/>
                </a:solidFill>
              </a:rPr>
              <a:t>Background</a:t>
            </a:r>
          </a:p>
          <a:p>
            <a:r>
              <a:rPr lang="en-GB" sz="1050" dirty="0"/>
              <a:t>RAF were looking to expand their current ad, and adapt assets for cinema, on and off screen, </a:t>
            </a:r>
            <a:r>
              <a:rPr lang="en-US" sz="1050" dirty="0"/>
              <a:t>to amplify their existing ad and tailor it to the big screen</a:t>
            </a:r>
          </a:p>
          <a:p>
            <a:endParaRPr lang="en-GB" sz="1050" dirty="0"/>
          </a:p>
          <a:p>
            <a:endParaRPr lang="en-GB" sz="1050" dirty="0"/>
          </a:p>
          <a:p>
            <a:r>
              <a:rPr lang="en-GB" sz="1050" dirty="0">
                <a:solidFill>
                  <a:srgbClr val="C00000"/>
                </a:solidFill>
              </a:rPr>
              <a:t>Idea</a:t>
            </a:r>
          </a:p>
          <a:p>
            <a:endParaRPr lang="en-GB" sz="1050" dirty="0"/>
          </a:p>
          <a:p>
            <a:pPr marL="171450" indent="-171450">
              <a:buFont typeface="Arial" panose="020B0604020202020204" pitchFamily="34" charset="0"/>
              <a:buChar char="•"/>
            </a:pPr>
            <a:r>
              <a:rPr lang="en-GB" sz="1050" dirty="0"/>
              <a:t>DCM Studios created digital Thrill Seekers assets for Cineworld Rotundas and Digi-screens</a:t>
            </a:r>
            <a:endParaRPr lang="en-GB" sz="1050" dirty="0">
              <a:cs typeface="Arial"/>
            </a:endParaRPr>
          </a:p>
          <a:p>
            <a:pPr marL="171450" indent="-171450">
              <a:buFont typeface="Arial" panose="020B0604020202020204" pitchFamily="34" charset="0"/>
              <a:buChar char="•"/>
            </a:pPr>
            <a:r>
              <a:rPr lang="en-GB" sz="1050" dirty="0"/>
              <a:t>Adapted the RAF ad and created Co-Branded Idents as part of ‘Thrill Seekers at Cineworld’</a:t>
            </a:r>
          </a:p>
          <a:p>
            <a:pPr marL="171450" indent="-171450">
              <a:buFont typeface="Arial" panose="020B0604020202020204" pitchFamily="34" charset="0"/>
              <a:buChar char="•"/>
            </a:pPr>
            <a:r>
              <a:rPr lang="en-GB" sz="1050" dirty="0"/>
              <a:t>Expanded the RAF ad to create an immersive experience for the audience through the Screen X 270 degree viewing format</a:t>
            </a:r>
            <a:endParaRPr lang="en-GB" sz="1050" dirty="0">
              <a:cs typeface="Arial"/>
            </a:endParaRPr>
          </a:p>
          <a:p>
            <a:pPr marL="171450" indent="-171450">
              <a:buFont typeface="Arial" panose="020B0604020202020204" pitchFamily="34" charset="0"/>
              <a:buChar char="•"/>
            </a:pPr>
            <a:r>
              <a:rPr lang="en-GB" sz="1050" dirty="0"/>
              <a:t>These appeared in Cineworld cinema foyers, so audiences were served content on and off screen</a:t>
            </a:r>
          </a:p>
          <a:p>
            <a:pPr marL="171450" indent="-171450">
              <a:buFont typeface="Arial" panose="020B0604020202020204" pitchFamily="34" charset="0"/>
              <a:buChar char="•"/>
            </a:pPr>
            <a:endParaRPr lang="en-GB" sz="1050" dirty="0"/>
          </a:p>
          <a:p>
            <a:r>
              <a:rPr lang="en-GB" sz="1050" b="1" dirty="0"/>
              <a:t>New Addition:</a:t>
            </a:r>
          </a:p>
          <a:p>
            <a:pPr marL="171450" indent="-171450">
              <a:buFont typeface="Arial" panose="020B0604020202020204" pitchFamily="34" charset="0"/>
              <a:buChar char="•"/>
            </a:pPr>
            <a:endParaRPr lang="en-GB" sz="1050" dirty="0"/>
          </a:p>
          <a:p>
            <a:r>
              <a:rPr lang="en-GB" sz="1050" dirty="0"/>
              <a:t>RAF is the exclusive sponsor the Cineworld Thrill Seekers Film Season. This season sponsorship is a Media First, the very first of its kind, marking a new era for RAF Thrill Seekers. It launched this March- attracting adventurous, adrenaline-seeking individuals, and encouraging them to explore careers in the RAF through the power of immersive Cinema, aligned with an exciting slate of films. After working with RAF for the last couple of years, we have evolved Thrill Seekers into this exciting new season engaging audiences with high-octane action films and allowing them to experience thrilling moments through the big screen.</a:t>
            </a:r>
          </a:p>
          <a:p>
            <a:endParaRPr lang="en-GB" sz="1050" dirty="0"/>
          </a:p>
          <a:p>
            <a:r>
              <a:rPr lang="en-GB" sz="1050" dirty="0"/>
              <a:t>This season will engage audiences with high-octane action films and allow them to experience thrilling moments through the big screen. Featuring nearly 300 exclusive screenings across all UK Cineworld locations, each week spotlights a different classic action movie e.g. John Wick, Inception and Terminator 2.</a:t>
            </a:r>
            <a:endParaRPr lang="en-GB" sz="1050" dirty="0">
              <a:cs typeface="Arial"/>
            </a:endParaRPr>
          </a:p>
          <a:p>
            <a:r>
              <a:rPr lang="en-GB" sz="1050" dirty="0"/>
              <a:t>As part of this collaboration, the RAF's 60 second recruitment advertisement, 'The Force Protecting Space', will be showcased in the premium 'Gold Spot' position before each film. Additionally, co-branded marketing materials, including exclusive popcorn bags, will be available throughout March.</a:t>
            </a:r>
            <a:endParaRPr lang="en-US" sz="1050" dirty="0"/>
          </a:p>
          <a:p>
            <a:pPr marL="0" marR="0" lvl="0" indent="0" algn="l" defTabSz="872296" rtl="0" eaLnBrk="1" fontAlgn="auto" latinLnBrk="0" hangingPunct="1">
              <a:lnSpc>
                <a:spcPct val="100000"/>
              </a:lnSpc>
              <a:spcBef>
                <a:spcPts val="0"/>
              </a:spcBef>
              <a:spcAft>
                <a:spcPts val="0"/>
              </a:spcAft>
              <a:buClr>
                <a:srgbClr val="FFFFFF"/>
              </a:buClr>
              <a:buSzPct val="100000"/>
              <a:buFont typeface="Arial"/>
              <a:buNone/>
              <a:tabLst/>
              <a:defRPr/>
            </a:pPr>
            <a:endParaRPr kumimoji="0" lang="en-US" sz="1088" b="1" i="0" u="sng" strike="noStrike" kern="1200" cap="none" spc="0" normalizeH="0" baseline="0" noProof="0" dirty="0">
              <a:ln>
                <a:noFill/>
              </a:ln>
              <a:solidFill>
                <a:srgbClr val="C00000"/>
              </a:solidFill>
              <a:effectLst/>
              <a:uLnTx/>
              <a:uFillTx/>
              <a:latin typeface="Arial"/>
              <a:ea typeface="+mn-ea"/>
              <a:cs typeface="+mn-cs"/>
            </a:endParaRPr>
          </a:p>
          <a:p>
            <a:endParaRPr lang="en-GB" dirty="0"/>
          </a:p>
          <a:p>
            <a:endParaRPr lang="en-GB" dirty="0"/>
          </a:p>
        </p:txBody>
      </p:sp>
      <p:cxnSp>
        <p:nvCxnSpPr>
          <p:cNvPr id="12" name="Straight Connector 11">
            <a:extLst>
              <a:ext uri="{FF2B5EF4-FFF2-40B4-BE49-F238E27FC236}">
                <a16:creationId xmlns:a16="http://schemas.microsoft.com/office/drawing/2014/main" id="{A787E0F3-5AB9-FC57-8F1F-39244065ED49}"/>
              </a:ext>
            </a:extLst>
          </p:cNvPr>
          <p:cNvCxnSpPr>
            <a:cxnSpLocks/>
          </p:cNvCxnSpPr>
          <p:nvPr/>
        </p:nvCxnSpPr>
        <p:spPr>
          <a:xfrm>
            <a:off x="0" y="647984"/>
            <a:ext cx="3189249"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CBD0B0BB-03AD-FF55-90E7-263328A2AD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1199" y="6317074"/>
            <a:ext cx="1516258" cy="328689"/>
          </a:xfrm>
          <a:prstGeom prst="rect">
            <a:avLst/>
          </a:prstGeom>
        </p:spPr>
      </p:pic>
      <p:sp>
        <p:nvSpPr>
          <p:cNvPr id="10" name="Text Placeholder 4">
            <a:extLst>
              <a:ext uri="{FF2B5EF4-FFF2-40B4-BE49-F238E27FC236}">
                <a16:creationId xmlns:a16="http://schemas.microsoft.com/office/drawing/2014/main" id="{6058715A-C9CF-452B-94F8-E4A3F361D234}"/>
              </a:ext>
            </a:extLst>
          </p:cNvPr>
          <p:cNvSpPr txBox="1">
            <a:spLocks/>
          </p:cNvSpPr>
          <p:nvPr/>
        </p:nvSpPr>
        <p:spPr>
          <a:xfrm>
            <a:off x="8999477" y="1251901"/>
            <a:ext cx="2470952" cy="1425634"/>
          </a:xfrm>
          <a:prstGeom prst="rect">
            <a:avLst/>
          </a:prstGeom>
        </p:spPr>
        <p:txBody>
          <a:bodyPr lIns="0" tIns="0" rIns="0" bIns="0" anchor="t"/>
          <a:lstStyle>
            <a:lvl1pPr marL="0" indent="0" algn="l" defTabSz="872296" rtl="0" eaLnBrk="1" latinLnBrk="0" hangingPunct="1">
              <a:lnSpc>
                <a:spcPct val="100000"/>
              </a:lnSpc>
              <a:spcBef>
                <a:spcPts val="0"/>
              </a:spcBef>
              <a:buClr>
                <a:srgbClr val="FFFFFF"/>
              </a:buClr>
              <a:buSzPct val="100000"/>
              <a:buFont typeface="Arial"/>
              <a:buNone/>
              <a:defRPr sz="1088" b="0" kern="1200" baseline="0">
                <a:solidFill>
                  <a:srgbClr val="FFFFFF"/>
                </a:solidFill>
                <a:latin typeface="+mn-lt"/>
                <a:ea typeface="+mn-ea"/>
                <a:cs typeface="+mn-cs"/>
              </a:defRPr>
            </a:lvl1pPr>
            <a:lvl2pPr marL="0" indent="0" algn="l" defTabSz="872296" rtl="0" eaLnBrk="1" latinLnBrk="0" hangingPunct="1">
              <a:lnSpc>
                <a:spcPct val="100000"/>
              </a:lnSpc>
              <a:spcBef>
                <a:spcPts val="0"/>
              </a:spcBef>
              <a:buClr>
                <a:srgbClr val="FFFFFF"/>
              </a:buClr>
              <a:buSzPct val="100000"/>
              <a:buFont typeface="Arial"/>
              <a:buNone/>
              <a:defRPr sz="1088" b="0" kern="1200">
                <a:solidFill>
                  <a:schemeClr val="bg1"/>
                </a:solidFill>
                <a:latin typeface="+mn-lt"/>
                <a:ea typeface="+mn-ea"/>
                <a:cs typeface="+mn-cs"/>
              </a:defRPr>
            </a:lvl2pPr>
            <a:lvl3pPr marL="0" indent="0" algn="l" defTabSz="872296" rtl="0" eaLnBrk="1" latinLnBrk="0" hangingPunct="1">
              <a:lnSpc>
                <a:spcPct val="100000"/>
              </a:lnSpc>
              <a:spcBef>
                <a:spcPts val="0"/>
              </a:spcBef>
              <a:buClr>
                <a:srgbClr val="FFFFFF"/>
              </a:buClr>
              <a:buSzPct val="100000"/>
              <a:buFont typeface="Arial"/>
              <a:buNone/>
              <a:tabLst/>
              <a:defRPr sz="1088" b="0" kern="1200" baseline="0">
                <a:solidFill>
                  <a:schemeClr val="bg1"/>
                </a:solidFill>
                <a:latin typeface="+mn-lt"/>
                <a:ea typeface="+mn-ea"/>
                <a:cs typeface="+mn-cs"/>
              </a:defRPr>
            </a:lvl3pPr>
            <a:lvl4pPr marL="0" indent="0" algn="l" defTabSz="872296" rtl="0" eaLnBrk="1" latinLnBrk="0" hangingPunct="1">
              <a:lnSpc>
                <a:spcPct val="100000"/>
              </a:lnSpc>
              <a:spcBef>
                <a:spcPts val="0"/>
              </a:spcBef>
              <a:buClr>
                <a:srgbClr val="FFFFFF"/>
              </a:buClr>
              <a:buSzPct val="100000"/>
              <a:buFont typeface="Arial"/>
              <a:buNone/>
              <a:tabLst/>
              <a:defRPr sz="1088" b="0" kern="1200">
                <a:solidFill>
                  <a:schemeClr val="bg1"/>
                </a:solidFill>
                <a:latin typeface="+mn-lt"/>
                <a:ea typeface="+mn-ea"/>
                <a:cs typeface="+mn-cs"/>
              </a:defRPr>
            </a:lvl4pPr>
            <a:lvl5pPr marL="0" indent="0" algn="l" defTabSz="872296" rtl="0" eaLnBrk="1" latinLnBrk="0" hangingPunct="1">
              <a:lnSpc>
                <a:spcPct val="100000"/>
              </a:lnSpc>
              <a:spcBef>
                <a:spcPts val="0"/>
              </a:spcBef>
              <a:buClr>
                <a:srgbClr val="FFFFFF"/>
              </a:buClr>
              <a:buSzPct val="100000"/>
              <a:buFont typeface="Arial"/>
              <a:buNone/>
              <a:tabLst/>
              <a:defRPr sz="1088" b="0" kern="1200">
                <a:solidFill>
                  <a:schemeClr val="bg1"/>
                </a:solidFill>
                <a:latin typeface="+mn-lt"/>
                <a:ea typeface="+mn-ea"/>
                <a:cs typeface="+mn-cs"/>
              </a:defRPr>
            </a:lvl5pPr>
            <a:lvl6pPr marL="2398818" indent="-218075" algn="l" defTabSz="872296" rtl="0" eaLnBrk="1" latinLnBrk="0" hangingPunct="1">
              <a:lnSpc>
                <a:spcPct val="90000"/>
              </a:lnSpc>
              <a:spcBef>
                <a:spcPct val="30000"/>
              </a:spcBef>
              <a:buClr>
                <a:schemeClr val="accent6"/>
              </a:buClr>
              <a:buSzPct val="70000"/>
              <a:buFont typeface="Wingdings" panose="05000000000000000000" pitchFamily="2" charset="2"/>
              <a:buChar char="¤"/>
              <a:defRPr sz="1723" kern="1200">
                <a:solidFill>
                  <a:schemeClr val="tx1"/>
                </a:solidFill>
                <a:latin typeface="+mn-lt"/>
                <a:ea typeface="+mn-ea"/>
                <a:cs typeface="+mn-cs"/>
              </a:defRPr>
            </a:lvl6pPr>
            <a:lvl7pPr marL="2834967" indent="-218075" algn="l" defTabSz="872296" rtl="0" eaLnBrk="1" latinLnBrk="0" hangingPunct="1">
              <a:lnSpc>
                <a:spcPct val="90000"/>
              </a:lnSpc>
              <a:spcBef>
                <a:spcPct val="30000"/>
              </a:spcBef>
              <a:buClr>
                <a:schemeClr val="accent6"/>
              </a:buClr>
              <a:buSzPct val="70000"/>
              <a:buFont typeface="Wingdings" panose="05000000000000000000" pitchFamily="2" charset="2"/>
              <a:buChar char="¤"/>
              <a:defRPr sz="1723" kern="1200">
                <a:solidFill>
                  <a:schemeClr val="tx1"/>
                </a:solidFill>
                <a:latin typeface="+mn-lt"/>
                <a:ea typeface="+mn-ea"/>
                <a:cs typeface="+mn-cs"/>
              </a:defRPr>
            </a:lvl7pPr>
            <a:lvl8pPr marL="3271116" indent="-218075" algn="l" defTabSz="872296" rtl="0" eaLnBrk="1" latinLnBrk="0" hangingPunct="1">
              <a:lnSpc>
                <a:spcPct val="90000"/>
              </a:lnSpc>
              <a:spcBef>
                <a:spcPct val="30000"/>
              </a:spcBef>
              <a:buClr>
                <a:schemeClr val="accent6"/>
              </a:buClr>
              <a:buSzPct val="70000"/>
              <a:buFont typeface="Wingdings" panose="05000000000000000000" pitchFamily="2" charset="2"/>
              <a:buChar char="¤"/>
              <a:defRPr sz="1723" kern="1200">
                <a:solidFill>
                  <a:schemeClr val="tx1"/>
                </a:solidFill>
                <a:latin typeface="+mn-lt"/>
                <a:ea typeface="+mn-ea"/>
                <a:cs typeface="+mn-cs"/>
              </a:defRPr>
            </a:lvl8pPr>
            <a:lvl9pPr marL="3707264" indent="-218075" algn="l" defTabSz="872296" rtl="0" eaLnBrk="1" latinLnBrk="0" hangingPunct="1">
              <a:lnSpc>
                <a:spcPct val="90000"/>
              </a:lnSpc>
              <a:spcBef>
                <a:spcPct val="30000"/>
              </a:spcBef>
              <a:buClr>
                <a:schemeClr val="accent6"/>
              </a:buClr>
              <a:buSzPct val="70000"/>
              <a:buFont typeface="Wingdings" panose="05000000000000000000" pitchFamily="2" charset="2"/>
              <a:buChar char="¤"/>
              <a:defRPr sz="1723" kern="1200">
                <a:solidFill>
                  <a:schemeClr val="tx1"/>
                </a:solidFill>
                <a:latin typeface="+mn-lt"/>
                <a:ea typeface="+mn-ea"/>
                <a:cs typeface="+mn-cs"/>
              </a:defRPr>
            </a:lvl9pPr>
          </a:lstStyle>
          <a:p>
            <a:endParaRPr lang="en-GB" dirty="0"/>
          </a:p>
          <a:p>
            <a:pPr>
              <a:defRPr/>
            </a:pPr>
            <a:r>
              <a:rPr lang="en-US" sz="1050" b="1" u="sng" dirty="0">
                <a:solidFill>
                  <a:srgbClr val="FF0000"/>
                </a:solidFill>
                <a:latin typeface="Arial"/>
                <a:hlinkClick r:id="rId5">
                  <a:extLst>
                    <a:ext uri="{A12FA001-AC4F-418D-AE19-62706E023703}">
                      <ahyp:hlinkClr xmlns:ahyp="http://schemas.microsoft.com/office/drawing/2018/hyperlinkcolor" val="tx"/>
                    </a:ext>
                  </a:extLst>
                </a:hlinkClick>
              </a:rPr>
              <a:t>&gt;</a:t>
            </a:r>
            <a:r>
              <a:rPr lang="en-US" sz="1050" b="1" u="sng" dirty="0" err="1">
                <a:solidFill>
                  <a:srgbClr val="FF0000"/>
                </a:solidFill>
                <a:latin typeface="Arial"/>
                <a:hlinkClick r:id="rId5">
                  <a:extLst>
                    <a:ext uri="{A12FA001-AC4F-418D-AE19-62706E023703}">
                      <ahyp:hlinkClr xmlns:ahyp="http://schemas.microsoft.com/office/drawing/2018/hyperlinkcolor" val="tx"/>
                    </a:ext>
                  </a:extLst>
                </a:hlinkClick>
              </a:rPr>
              <a:t>DigiScreen</a:t>
            </a:r>
            <a:r>
              <a:rPr lang="en-US" sz="1050" b="1" u="sng" dirty="0">
                <a:solidFill>
                  <a:srgbClr val="FF0000"/>
                </a:solidFill>
                <a:latin typeface="Arial"/>
                <a:hlinkClick r:id="rId5">
                  <a:extLst>
                    <a:ext uri="{A12FA001-AC4F-418D-AE19-62706E023703}">
                      <ahyp:hlinkClr xmlns:ahyp="http://schemas.microsoft.com/office/drawing/2018/hyperlinkcolor" val="tx"/>
                    </a:ext>
                  </a:extLst>
                </a:hlinkClick>
              </a:rPr>
              <a:t> Thrill Seekers &lt;</a:t>
            </a:r>
            <a:endParaRPr lang="en-US" sz="1050" b="1" u="sng" dirty="0">
              <a:solidFill>
                <a:srgbClr val="FF0000"/>
              </a:solidFill>
              <a:latin typeface="Arial"/>
            </a:endParaRPr>
          </a:p>
          <a:p>
            <a:pPr>
              <a:defRPr/>
            </a:pPr>
            <a:endParaRPr lang="en-US" b="1" u="sng" dirty="0">
              <a:solidFill>
                <a:srgbClr val="FF0000"/>
              </a:solidFill>
              <a:latin typeface="Arial"/>
            </a:endParaRPr>
          </a:p>
          <a:p>
            <a:pPr>
              <a:defRPr/>
            </a:pPr>
            <a:r>
              <a:rPr lang="en-US" b="1" u="sng" dirty="0">
                <a:solidFill>
                  <a:srgbClr val="FF0000"/>
                </a:solidFill>
                <a:latin typeface="Arial"/>
                <a:hlinkClick r:id="rId6">
                  <a:extLst>
                    <a:ext uri="{A12FA001-AC4F-418D-AE19-62706E023703}">
                      <ahyp:hlinkClr xmlns:ahyp="http://schemas.microsoft.com/office/drawing/2018/hyperlinkcolor" val="tx"/>
                    </a:ext>
                  </a:extLst>
                </a:hlinkClick>
              </a:rPr>
              <a:t>&gt;Co-Branded Idents&lt;</a:t>
            </a:r>
            <a:endParaRPr lang="en-US" b="1" u="sng" dirty="0">
              <a:solidFill>
                <a:srgbClr val="FF0000"/>
              </a:solidFill>
              <a:latin typeface="Arial"/>
            </a:endParaRPr>
          </a:p>
          <a:p>
            <a:pPr>
              <a:defRPr/>
            </a:pPr>
            <a:endParaRPr lang="en-US" b="1" u="sng" dirty="0">
              <a:solidFill>
                <a:srgbClr val="FF0000"/>
              </a:solidFill>
              <a:latin typeface="Arial"/>
            </a:endParaRPr>
          </a:p>
          <a:p>
            <a:pPr>
              <a:defRPr/>
            </a:pPr>
            <a:r>
              <a:rPr lang="en-GB" b="1" dirty="0">
                <a:solidFill>
                  <a:srgbClr val="FF0000"/>
                </a:solidFill>
                <a:latin typeface="Arial"/>
                <a:hlinkClick r:id="rId7">
                  <a:extLst>
                    <a:ext uri="{A12FA001-AC4F-418D-AE19-62706E023703}">
                      <ahyp:hlinkClr xmlns:ahyp="http://schemas.microsoft.com/office/drawing/2018/hyperlinkcolor" val="tx"/>
                    </a:ext>
                  </a:extLst>
                </a:hlinkClick>
              </a:rPr>
              <a:t>&gt;Click to watch Case Study&lt;</a:t>
            </a:r>
            <a:endParaRPr lang="en-US" b="1" dirty="0">
              <a:solidFill>
                <a:srgbClr val="FF0000"/>
              </a:solidFill>
              <a:latin typeface="Arial"/>
            </a:endParaRPr>
          </a:p>
          <a:p>
            <a:pPr>
              <a:defRPr/>
            </a:pPr>
            <a:endParaRPr lang="en-US" b="1" u="sng" dirty="0">
              <a:solidFill>
                <a:srgbClr val="C00000"/>
              </a:solidFill>
              <a:latin typeface="Arial"/>
            </a:endParaRPr>
          </a:p>
          <a:p>
            <a:endParaRPr lang="en-GB" dirty="0"/>
          </a:p>
          <a:p>
            <a:endParaRPr lang="en-GB" dirty="0"/>
          </a:p>
        </p:txBody>
      </p:sp>
    </p:spTree>
    <p:extLst>
      <p:ext uri="{BB962C8B-B14F-4D97-AF65-F5344CB8AC3E}">
        <p14:creationId xmlns:p14="http://schemas.microsoft.com/office/powerpoint/2010/main" val="1513034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COPY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Powerpoint Template_DCM.pptx" id="{93DE5DA1-8A3E-4DD3-BA13-306F839BB70D}" vid="{0935F174-4106-4D07-964D-DD66A52DE9DB}"/>
    </a:ext>
  </a:extLst>
</a:theme>
</file>

<file path=docProps/app.xml><?xml version="1.0" encoding="utf-8"?>
<Properties xmlns="http://schemas.openxmlformats.org/officeDocument/2006/extended-properties" xmlns:vt="http://schemas.openxmlformats.org/officeDocument/2006/docPropsVTypes">
  <TotalTime>239</TotalTime>
  <Words>338</Words>
  <Application>Microsoft Office PowerPoint</Application>
  <PresentationFormat>Widescreen</PresentationFormat>
  <Paragraphs>29</Paragraphs>
  <Slides>2</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2</vt:i4>
      </vt:variant>
    </vt:vector>
  </HeadingPairs>
  <TitlesOfParts>
    <vt:vector size="7" baseType="lpstr">
      <vt:lpstr>Arial</vt:lpstr>
      <vt:lpstr>Impact</vt:lpstr>
      <vt:lpstr>Wingdings</vt:lpstr>
      <vt:lpstr>COPY SLIDES</vt:lpstr>
      <vt:lpstr>think-cell Slide</vt:lpstr>
      <vt:lpstr>PowerPoint Presentation</vt:lpstr>
      <vt:lpstr>Royal air force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Amelia Radford</dc:creator>
  <cp:lastModifiedBy>Mia Blakeney</cp:lastModifiedBy>
  <cp:revision>8</cp:revision>
  <dcterms:created xsi:type="dcterms:W3CDTF">2025-03-11T11:16:12Z</dcterms:created>
  <dcterms:modified xsi:type="dcterms:W3CDTF">2025-04-02T15:37:56Z</dcterms:modified>
</cp:coreProperties>
</file>