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ags/tag1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14570445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elia Radford" userId="8f0a28a7-6dc9-4763-89d4-04e71f60afa0" providerId="ADAL" clId="{53B95587-04A4-42AA-B4D8-7E67CBE37094}"/>
    <pc:docChg chg="custSel modSld">
      <pc:chgData name="Amelia Radford" userId="8f0a28a7-6dc9-4763-89d4-04e71f60afa0" providerId="ADAL" clId="{53B95587-04A4-42AA-B4D8-7E67CBE37094}" dt="2025-01-17T17:06:46.048" v="34" actId="20577"/>
      <pc:docMkLst>
        <pc:docMk/>
      </pc:docMkLst>
      <pc:sldChg chg="modSp mod">
        <pc:chgData name="Amelia Radford" userId="8f0a28a7-6dc9-4763-89d4-04e71f60afa0" providerId="ADAL" clId="{53B95587-04A4-42AA-B4D8-7E67CBE37094}" dt="2025-01-17T17:06:46.048" v="34" actId="20577"/>
        <pc:sldMkLst>
          <pc:docMk/>
          <pc:sldMk cId="4035261364" sldId="2145704452"/>
        </pc:sldMkLst>
        <pc:spChg chg="mod">
          <ac:chgData name="Amelia Radford" userId="8f0a28a7-6dc9-4763-89d4-04e71f60afa0" providerId="ADAL" clId="{53B95587-04A4-42AA-B4D8-7E67CBE37094}" dt="2025-01-17T17:06:46.048" v="34" actId="20577"/>
          <ac:spMkLst>
            <pc:docMk/>
            <pc:sldMk cId="4035261364" sldId="2145704452"/>
            <ac:spMk id="5" creationId="{D2DD335C-D1E8-C936-DE2B-6339B5CBAA4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899" y="3471829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66899" y="4087968"/>
            <a:ext cx="11258204" cy="18628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14pt,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466899" y="4600774"/>
            <a:ext cx="11258204" cy="1425857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157417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6503876" y="212237"/>
            <a:ext cx="545053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503876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503876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44" y="6317610"/>
            <a:ext cx="1521331" cy="329789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503875" y="4270272"/>
            <a:ext cx="2639005" cy="1750856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a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9315405" y="4270272"/>
            <a:ext cx="2639005" cy="1750856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83365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04717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7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0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6858000"/>
          </a:xfrm>
          <a:prstGeom prst="rect">
            <a:avLst/>
          </a:prstGeom>
          <a:solidFill>
            <a:schemeClr val="accent6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5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5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249" y="0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99" y="3426308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1036395" y="1142516"/>
            <a:ext cx="400953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036395" y="1758655"/>
            <a:ext cx="4009538" cy="18503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14pt,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1036395" y="2106946"/>
            <a:ext cx="4009538" cy="653609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20" name="Title Placeholder 1"/>
          <p:cNvSpPr txBox="1">
            <a:spLocks/>
          </p:cNvSpPr>
          <p:nvPr userDrawn="1"/>
        </p:nvSpPr>
        <p:spPr bwMode="gray">
          <a:xfrm>
            <a:off x="7132146" y="4568823"/>
            <a:ext cx="400953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 defTabSz="961844" rtl="0" eaLnBrk="1" latinLnBrk="0" hangingPunct="1">
              <a:spcBef>
                <a:spcPct val="0"/>
              </a:spcBef>
              <a:buNone/>
              <a:defRPr sz="2800" b="0" kern="1200" cap="all" spc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39"/>
              <a:t>ENTER HEADER TEXT</a:t>
            </a:r>
            <a:endParaRPr lang="en-US" sz="2539" dirty="0"/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132146" y="5184962"/>
            <a:ext cx="4009538" cy="18503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14pt, Bold)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7132146" y="5533254"/>
            <a:ext cx="4009538" cy="653609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479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7132146" y="1142516"/>
            <a:ext cx="400953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7132146" y="1758655"/>
            <a:ext cx="4009538" cy="18503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14pt, Bold)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7132146" y="2106946"/>
            <a:ext cx="4009538" cy="653609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 bwMode="gray">
          <a:xfrm>
            <a:off x="1044303" y="4568823"/>
            <a:ext cx="400953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 defTabSz="961844" rtl="0" eaLnBrk="1" latinLnBrk="0" hangingPunct="1">
              <a:spcBef>
                <a:spcPct val="0"/>
              </a:spcBef>
              <a:buNone/>
              <a:defRPr sz="2800" b="0" kern="1200" cap="all" spc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39"/>
              <a:t>ENTER HEADER TEXT</a:t>
            </a:r>
            <a:endParaRPr lang="en-US" sz="2539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044303" y="5184962"/>
            <a:ext cx="4009538" cy="185033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14pt, Bold)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044303" y="5533254"/>
            <a:ext cx="4009538" cy="653609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-7410" y="0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088341" y="3426308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517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0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-7410" y="0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088341" y="0"/>
            <a:ext cx="6095751" cy="3426308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 baseline="0">
                <a:solidFill>
                  <a:schemeClr val="accent5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6088341" y="3426308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3748579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4356621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7" y="4885153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5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1648" y="3471829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l"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4087968"/>
            <a:ext cx="11258204" cy="1862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14pt,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4600774"/>
            <a:ext cx="11258204" cy="1425857"/>
          </a:xfrm>
          <a:prstGeom prst="rect">
            <a:avLst/>
          </a:prstGeom>
        </p:spPr>
        <p:txBody>
          <a:bodyPr lIns="0" tIns="0" rIns="0" bIns="0" numCol="2" spcCol="18000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157417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9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088341" y="0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3431693"/>
            <a:ext cx="6095751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6088341" y="3426308"/>
            <a:ext cx="6095751" cy="3426308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 baseline="0">
                <a:solidFill>
                  <a:schemeClr val="accent5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191231" y="338971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190653" y="947013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190653" y="1475544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972313" y="1478731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 copy (Arial, 12pt, Bold)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74821" y="1868996"/>
            <a:ext cx="3264998" cy="32651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463501" y="1868996"/>
            <a:ext cx="3264998" cy="32651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7952181" y="1868996"/>
            <a:ext cx="3264998" cy="326516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4463501" y="1478731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 copy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7952180" y="1478731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 copy (Arial, 12pt, Bold)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15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972313" y="5297424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20" hasCustomPrompt="1"/>
          </p:nvPr>
        </p:nvSpPr>
        <p:spPr>
          <a:xfrm>
            <a:off x="4463501" y="5297423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7952180" y="5297423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3397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74821" y="1337016"/>
            <a:ext cx="3264998" cy="37971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463501" y="1337016"/>
            <a:ext cx="3264998" cy="37971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7952181" y="1337016"/>
            <a:ext cx="3264998" cy="379714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13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972313" y="5297424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20" hasCustomPrompt="1"/>
          </p:nvPr>
        </p:nvSpPr>
        <p:spPr>
          <a:xfrm>
            <a:off x="4463501" y="5297423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21" hasCustomPrompt="1"/>
          </p:nvPr>
        </p:nvSpPr>
        <p:spPr>
          <a:xfrm>
            <a:off x="7952180" y="5297423"/>
            <a:ext cx="3264999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39577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899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370733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99796" y="1529184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10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799796" y="5256435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3528172" y="1529184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6256548" y="1529184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8984926" y="1529184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25" hasCustomPrompt="1"/>
          </p:nvPr>
        </p:nvSpPr>
        <p:spPr>
          <a:xfrm>
            <a:off x="3528171" y="5256435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9" name="Text Placeholder 21"/>
          <p:cNvSpPr>
            <a:spLocks noGrp="1"/>
          </p:cNvSpPr>
          <p:nvPr>
            <p:ph type="body" sz="quarter" idx="26" hasCustomPrompt="1"/>
          </p:nvPr>
        </p:nvSpPr>
        <p:spPr>
          <a:xfrm>
            <a:off x="6256548" y="5256435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8984926" y="5256435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70174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899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370733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27541" y="175068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327541" y="4487532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2295495" y="2276958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4263449" y="175068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6231403" y="227695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199356" y="1750686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32"/>
          </p:nvPr>
        </p:nvSpPr>
        <p:spPr>
          <a:xfrm>
            <a:off x="10167311" y="227695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33" hasCustomPrompt="1"/>
          </p:nvPr>
        </p:nvSpPr>
        <p:spPr>
          <a:xfrm>
            <a:off x="4263448" y="4487532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34" hasCustomPrompt="1"/>
          </p:nvPr>
        </p:nvSpPr>
        <p:spPr>
          <a:xfrm>
            <a:off x="8199355" y="4487532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35" hasCustomPrompt="1"/>
          </p:nvPr>
        </p:nvSpPr>
        <p:spPr>
          <a:xfrm>
            <a:off x="2295495" y="5019144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36" hasCustomPrompt="1"/>
          </p:nvPr>
        </p:nvSpPr>
        <p:spPr>
          <a:xfrm>
            <a:off x="6231402" y="5019144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37" hasCustomPrompt="1"/>
          </p:nvPr>
        </p:nvSpPr>
        <p:spPr>
          <a:xfrm>
            <a:off x="10167311" y="5019144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37212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99796" y="1529184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799796" y="5256435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3528172" y="1529184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6256548" y="1529184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8984926" y="1529184"/>
            <a:ext cx="2411202" cy="357554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25" hasCustomPrompt="1"/>
          </p:nvPr>
        </p:nvSpPr>
        <p:spPr>
          <a:xfrm>
            <a:off x="3528171" y="5256435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26" hasCustomPrompt="1"/>
          </p:nvPr>
        </p:nvSpPr>
        <p:spPr>
          <a:xfrm>
            <a:off x="6256548" y="5256435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8984926" y="5256435"/>
            <a:ext cx="2411202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</p:spTree>
    <p:extLst>
      <p:ext uri="{BB962C8B-B14F-4D97-AF65-F5344CB8AC3E}">
        <p14:creationId xmlns:p14="http://schemas.microsoft.com/office/powerpoint/2010/main" val="13153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27541" y="175068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327541" y="4487532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2295495" y="2276958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4263449" y="175068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6231403" y="227695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199356" y="1750686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32"/>
          </p:nvPr>
        </p:nvSpPr>
        <p:spPr>
          <a:xfrm>
            <a:off x="10167311" y="2276957"/>
            <a:ext cx="1729191" cy="2564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33" hasCustomPrompt="1"/>
          </p:nvPr>
        </p:nvSpPr>
        <p:spPr>
          <a:xfrm>
            <a:off x="4263448" y="4487532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34" hasCustomPrompt="1"/>
          </p:nvPr>
        </p:nvSpPr>
        <p:spPr>
          <a:xfrm>
            <a:off x="8199355" y="4487532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35" hasCustomPrompt="1"/>
          </p:nvPr>
        </p:nvSpPr>
        <p:spPr>
          <a:xfrm>
            <a:off x="2295495" y="5019144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36" hasCustomPrompt="1"/>
          </p:nvPr>
        </p:nvSpPr>
        <p:spPr>
          <a:xfrm>
            <a:off x="6231402" y="5019144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8" name="Text Placeholder 21"/>
          <p:cNvSpPr>
            <a:spLocks noGrp="1"/>
          </p:cNvSpPr>
          <p:nvPr>
            <p:ph type="body" sz="quarter" idx="37" hasCustomPrompt="1"/>
          </p:nvPr>
        </p:nvSpPr>
        <p:spPr>
          <a:xfrm>
            <a:off x="10167311" y="5019144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</p:spTree>
    <p:extLst>
      <p:ext uri="{BB962C8B-B14F-4D97-AF65-F5344CB8AC3E}">
        <p14:creationId xmlns:p14="http://schemas.microsoft.com/office/powerpoint/2010/main" val="282661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750376" y="1184300"/>
            <a:ext cx="3232421" cy="47933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209203" y="1184300"/>
            <a:ext cx="3232421" cy="47933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899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370733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10" name="Text Placeholder 21"/>
          <p:cNvSpPr>
            <a:spLocks noGrp="1"/>
          </p:cNvSpPr>
          <p:nvPr>
            <p:ph type="body" sz="quarter" idx="35" hasCustomPrompt="1"/>
          </p:nvPr>
        </p:nvSpPr>
        <p:spPr>
          <a:xfrm>
            <a:off x="9619889" y="5646612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36" hasCustomPrompt="1"/>
          </p:nvPr>
        </p:nvSpPr>
        <p:spPr>
          <a:xfrm>
            <a:off x="857936" y="5646612"/>
            <a:ext cx="1729191" cy="33100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423204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3032626" y="3426309"/>
            <a:ext cx="5097219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5097219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0" y="3426309"/>
            <a:ext cx="3032626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5097220" y="0"/>
            <a:ext cx="3032625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8465025" y="212237"/>
            <a:ext cx="3642893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8465024" y="826015"/>
            <a:ext cx="3443341" cy="1856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44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7094781" y="3426309"/>
            <a:ext cx="5097219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4062155" y="0"/>
            <a:ext cx="5097219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062155" y="3426309"/>
            <a:ext cx="3032626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9159375" y="0"/>
            <a:ext cx="3032625" cy="34263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6" y="212237"/>
            <a:ext cx="3546295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354687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39650" cy="3728417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38676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899" y="32651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66899" y="942656"/>
            <a:ext cx="11258204" cy="18628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14pt,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466899" y="1455462"/>
            <a:ext cx="11258204" cy="1425857"/>
          </a:xfrm>
          <a:prstGeom prst="rect">
            <a:avLst/>
          </a:prstGeom>
        </p:spPr>
        <p:txBody>
          <a:bodyPr wrap="square" lIns="0" tIns="0" rIns="0" bIns="0" numCol="1" spcCol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3700583"/>
            <a:ext cx="12192000" cy="3157417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2401198" y="3426309"/>
            <a:ext cx="369128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9790802" y="3426309"/>
            <a:ext cx="240119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9790802" y="-5384"/>
            <a:ext cx="240119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0" y="3426309"/>
            <a:ext cx="240119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369128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3691288" y="-5384"/>
            <a:ext cx="2401198" cy="343169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endParaRPr lang="en-US" sz="1088" i="1" dirty="0"/>
          </a:p>
          <a:p>
            <a:r>
              <a:rPr lang="en-US" sz="1088" i="1" dirty="0"/>
              <a:t>Click here to add picture</a:t>
            </a:r>
            <a:endParaRPr lang="en-US" dirty="0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6583653" y="212237"/>
            <a:ext cx="2715981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368944" y="820279"/>
            <a:ext cx="3145399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  <p:sp>
        <p:nvSpPr>
          <p:cNvPr id="1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368945" y="1357992"/>
            <a:ext cx="3145398" cy="372841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126079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6" y="212237"/>
            <a:ext cx="348933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81629" y="0"/>
            <a:ext cx="831037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416171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6" y="212237"/>
            <a:ext cx="3519379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3519957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520245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81629" y="0"/>
            <a:ext cx="831037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106236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9659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3497175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9746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81629" y="0"/>
            <a:ext cx="8310371" cy="6858000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34278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6" y="212237"/>
            <a:ext cx="3487485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88063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88349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81629" y="0"/>
            <a:ext cx="831037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152594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78372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3478949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79235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81629" y="0"/>
            <a:ext cx="8310371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19468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6" y="212237"/>
            <a:ext cx="344616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820279"/>
            <a:ext cx="3446787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47070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81629" y="0"/>
            <a:ext cx="8310371" cy="6858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a picture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207842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207842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379848" y="820279"/>
            <a:ext cx="3489912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8379848" y="1348810"/>
            <a:ext cx="3490198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81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63539" y="-9074"/>
            <a:ext cx="4064922" cy="686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379914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63539" y="-9074"/>
            <a:ext cx="4064922" cy="6867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116405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63539" y="-9074"/>
            <a:ext cx="4064922" cy="6867074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145137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1648" y="32651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l"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942656"/>
            <a:ext cx="11258204" cy="1862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14pt,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455462"/>
            <a:ext cx="11258204" cy="1425857"/>
          </a:xfrm>
          <a:prstGeom prst="rect">
            <a:avLst/>
          </a:prstGeom>
        </p:spPr>
        <p:txBody>
          <a:bodyPr lIns="0" tIns="0" rIns="0" bIns="0" numCol="2" spcCol="18000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3700583"/>
            <a:ext cx="12192000" cy="3157417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63539" y="-9074"/>
            <a:ext cx="4064922" cy="6867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>
                <a:solidFill>
                  <a:schemeClr val="accent5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90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063539" y="-9074"/>
            <a:ext cx="4064922" cy="68670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7024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0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5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28461" y="-9073"/>
            <a:ext cx="4063539" cy="6867074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>
                <a:solidFill>
                  <a:schemeClr val="accent5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387240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00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3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922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7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7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922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7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2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922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7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2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1648" y="3471829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l"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4087968"/>
            <a:ext cx="11258204" cy="1862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14pt,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4600774"/>
            <a:ext cx="11258204" cy="1425857"/>
          </a:xfrm>
          <a:prstGeom prst="rect">
            <a:avLst/>
          </a:prstGeom>
        </p:spPr>
        <p:txBody>
          <a:bodyPr lIns="0" tIns="0" rIns="0" bIns="0" numCol="2" spcCol="180000"/>
          <a:lstStyle>
            <a:lvl1pPr algn="l"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5751" cy="3157417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6249" y="1"/>
            <a:ext cx="6095751" cy="3157417"/>
          </a:xfrm>
          <a:prstGeom prst="rect">
            <a:avLst/>
          </a:prstGeom>
          <a:solidFill>
            <a:schemeClr val="accent6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5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35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rgbClr val="FFFFFF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rgbClr val="FFFFFF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922" y="-9073"/>
            <a:ext cx="4063539" cy="686707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7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9074"/>
            <a:ext cx="4064922" cy="6867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922" y="-9073"/>
            <a:ext cx="4063539" cy="6867074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>
                <a:solidFill>
                  <a:schemeClr val="accent5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7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" y="6317075"/>
            <a:ext cx="1516258" cy="3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064231" y="-1"/>
            <a:ext cx="4063539" cy="3428427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84752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8475107" y="1348810"/>
            <a:ext cx="3417801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14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4064922" y="3428426"/>
            <a:ext cx="4063539" cy="3428427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1088" b="0" i="1">
                <a:solidFill>
                  <a:schemeClr val="accent5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5154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899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370733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91485" y="1348809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335" y="6317610"/>
            <a:ext cx="1521331" cy="329789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4463501" y="1348809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8235517" y="1348809"/>
            <a:ext cx="3264998" cy="46202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</p:spTree>
    <p:extLst>
      <p:ext uri="{BB962C8B-B14F-4D97-AF65-F5344CB8AC3E}">
        <p14:creationId xmlns:p14="http://schemas.microsoft.com/office/powerpoint/2010/main" val="297613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6899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370733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91485" y="1348809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4463501" y="1348809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8235517" y="1348809"/>
            <a:ext cx="3264998" cy="46202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91485" y="1348809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4463501" y="1348809"/>
            <a:ext cx="3264998" cy="4622531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8235517" y="1348809"/>
            <a:ext cx="3264998" cy="46202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3417158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8" y="820279"/>
            <a:ext cx="3417521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</p:spTree>
    <p:extLst>
      <p:ext uri="{BB962C8B-B14F-4D97-AF65-F5344CB8AC3E}">
        <p14:creationId xmlns:p14="http://schemas.microsoft.com/office/powerpoint/2010/main" val="40221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632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71" y="6317075"/>
            <a:ext cx="1516258" cy="328689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34933" y="2258718"/>
            <a:ext cx="7522135" cy="1249026"/>
          </a:xfrm>
          <a:prstGeom prst="rect">
            <a:avLst/>
          </a:prstGeom>
        </p:spPr>
        <p:txBody>
          <a:bodyPr vert="horz" wrap="none" lIns="0" tIns="0" rIns="0" bIns="0" anchor="t" anchorCtr="0">
            <a:noAutofit/>
          </a:bodyPr>
          <a:lstStyle>
            <a:lvl1pPr algn="ctr">
              <a:lnSpc>
                <a:spcPct val="100000"/>
              </a:lnSpc>
              <a:defRPr sz="9069" b="0" baseline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814" b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063040" y="4159099"/>
            <a:ext cx="4065920" cy="15519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1632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4063040" y="1974132"/>
            <a:ext cx="4065920" cy="187859"/>
          </a:xfrm>
          <a:prstGeom prst="rect">
            <a:avLst/>
          </a:prstGeom>
        </p:spPr>
        <p:txBody>
          <a:bodyPr anchor="ctr" anchorCtr="0"/>
          <a:lstStyle>
            <a:lvl1pPr algn="ctr">
              <a:lnSpc>
                <a:spcPct val="100000"/>
              </a:lnSpc>
              <a:defRPr sz="1632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26185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44" y="6317610"/>
            <a:ext cx="1521331" cy="329789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656894" y="974355"/>
            <a:ext cx="5091238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656894" y="1502886"/>
            <a:ext cx="5091656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211647" y="974354"/>
            <a:ext cx="6118748" cy="5883646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644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656894" y="974355"/>
            <a:ext cx="5091238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656894" y="1502886"/>
            <a:ext cx="5091656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" y="974355"/>
            <a:ext cx="6330394" cy="501673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5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212225" y="212237"/>
            <a:ext cx="1125820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11647" y="974355"/>
            <a:ext cx="5091238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211648" y="1502886"/>
            <a:ext cx="5091656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852074" y="974355"/>
            <a:ext cx="6330394" cy="501673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7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8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5751" cy="6858000"/>
          </a:xfrm>
          <a:prstGeom prst="rect">
            <a:avLst/>
          </a:prstGeom>
          <a:solidFill>
            <a:schemeClr val="accent5"/>
          </a:solidFill>
        </p:spPr>
        <p:txBody>
          <a:bodyPr anchor="t" anchorCtr="0"/>
          <a:lstStyle>
            <a:lvl1pPr algn="ctr">
              <a:defRPr sz="1088" b="0" i="1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picture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6503876" y="212237"/>
            <a:ext cx="5450534" cy="2723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z="2539"/>
            </a:lvl1pPr>
          </a:lstStyle>
          <a:p>
            <a:r>
              <a:rPr lang="en-US" dirty="0"/>
              <a:t>ENTER HEADER TEXT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6503876" y="820279"/>
            <a:ext cx="5450534" cy="20201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1" baseline="0">
                <a:solidFill>
                  <a:schemeClr val="bg1"/>
                </a:solidFill>
              </a:defRPr>
            </a:lvl1pPr>
            <a:lvl2pPr>
              <a:defRPr sz="1088" b="0" baseline="0"/>
            </a:lvl2pPr>
          </a:lstStyle>
          <a:p>
            <a:pPr lvl="0"/>
            <a:r>
              <a:rPr lang="en-US" dirty="0"/>
              <a:t>Sub header (Arial, 12pt, Bold)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3" hasCustomPrompt="1"/>
          </p:nvPr>
        </p:nvSpPr>
        <p:spPr>
          <a:xfrm>
            <a:off x="6503876" y="1348810"/>
            <a:ext cx="5450982" cy="620574"/>
          </a:xfrm>
          <a:prstGeom prst="rect">
            <a:avLst/>
          </a:prstGeom>
        </p:spPr>
        <p:txBody>
          <a:bodyPr lIns="0" tIns="0" rIns="0" bIns="0"/>
          <a:lstStyle>
            <a:lvl1pPr>
              <a:defRPr sz="1088" b="0" baseline="0">
                <a:solidFill>
                  <a:schemeClr val="bg1"/>
                </a:solidFill>
              </a:defRPr>
            </a:lvl1pPr>
            <a:lvl2pPr>
              <a:defRPr sz="1088" b="0">
                <a:solidFill>
                  <a:schemeClr val="bg1"/>
                </a:solidFill>
              </a:defRPr>
            </a:lvl2pPr>
            <a:lvl3pPr>
              <a:defRPr sz="1088" b="0">
                <a:solidFill>
                  <a:schemeClr val="bg1"/>
                </a:solidFill>
              </a:defRPr>
            </a:lvl3pPr>
            <a:lvl4pPr>
              <a:defRPr sz="1088" b="0">
                <a:solidFill>
                  <a:schemeClr val="bg1"/>
                </a:solidFill>
              </a:defRPr>
            </a:lvl4pPr>
            <a:lvl5pPr>
              <a:defRPr sz="1088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(Arial, 12pt, Normal)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44" y="6317610"/>
            <a:ext cx="1521331" cy="3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9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oleObject" Target="../embeddings/oleObject1.bin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58"/>
            </p:custDataLst>
          </p:nvPr>
        </p:nvGraphicFramePr>
        <p:xfrm>
          <a:off x="1952" y="1588"/>
          <a:ext cx="1954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9" imgW="6350000" imgH="6350000" progId="">
                  <p:embed/>
                </p:oleObj>
              </mc:Choice>
              <mc:Fallback>
                <p:oleObj name="think-cell Slide" r:id="rId59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" y="1588"/>
                        <a:ext cx="1954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381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872296" rtl="0" eaLnBrk="1" latinLnBrk="0" hangingPunct="1">
        <a:spcBef>
          <a:spcPct val="0"/>
        </a:spcBef>
        <a:buNone/>
        <a:defRPr sz="3446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872296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632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872296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632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872296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27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872296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27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872296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907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398818" indent="-218075" algn="l" defTabSz="87229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6pPr>
      <a:lvl7pPr marL="2834967" indent="-218075" algn="l" defTabSz="87229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7pPr>
      <a:lvl8pPr marL="3271116" indent="-218075" algn="l" defTabSz="87229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8pPr>
      <a:lvl9pPr marL="3707264" indent="-218075" algn="l" defTabSz="872296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7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1pPr>
      <a:lvl2pPr marL="436149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2pPr>
      <a:lvl3pPr marL="872296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3pPr>
      <a:lvl4pPr marL="1308447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4pPr>
      <a:lvl5pPr marL="1744595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5pPr>
      <a:lvl6pPr marL="2180744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6pPr>
      <a:lvl7pPr marL="2616892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7pPr>
      <a:lvl8pPr marL="3053041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8pPr>
      <a:lvl9pPr marL="3489187" algn="l" defTabSz="872296" rtl="0" eaLnBrk="1" latinLnBrk="0" hangingPunct="1">
        <a:defRPr sz="17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vimeo.com/949927938?tq=#t=2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2AC52-540B-4E63-AD37-C1F4CC6D9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SKY GLASS: Cineworld idents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1472A-330A-7729-4876-6E1CEBF97D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Ident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DD335C-D1E8-C936-DE2B-6339B5CBAA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1647" y="1348919"/>
            <a:ext cx="4918137" cy="4688666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Background</a:t>
            </a:r>
          </a:p>
          <a:p>
            <a:endParaRPr lang="en-US" dirty="0"/>
          </a:p>
          <a:p>
            <a:r>
              <a:rPr lang="en-GB" dirty="0"/>
              <a:t>“Like the cinema, but in a TV”</a:t>
            </a:r>
          </a:p>
          <a:p>
            <a:r>
              <a:rPr lang="en-GB" dirty="0"/>
              <a:t>Sky is sponsoring Cineworld’s </a:t>
            </a:r>
            <a:r>
              <a:rPr lang="en-GB" dirty="0" err="1"/>
              <a:t>Superscreens</a:t>
            </a:r>
            <a:r>
              <a:rPr lang="en-GB" dirty="0"/>
              <a:t>, with a 30-second, co-branded ident created by DCM Studios and produced by Wonderhatch.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Idea</a:t>
            </a:r>
          </a:p>
          <a:p>
            <a:endParaRPr lang="en-GB" dirty="0"/>
          </a:p>
          <a:p>
            <a:r>
              <a:rPr lang="en-GB" dirty="0"/>
              <a:t>Playing ahead of 2024’s </a:t>
            </a:r>
            <a:r>
              <a:rPr lang="en-GB"/>
              <a:t>biggest releases, </a:t>
            </a:r>
            <a:r>
              <a:rPr lang="en-GB" dirty="0"/>
              <a:t>such as A Quiet Place: Day One, Alien: Romulus and Deadpool Vs Wolverine, the ident depicts a cinemagoer transported into a series of cinematic landscapes from movies The Grand Budapest Hotel, Oppenheimer and The Matrix. He is then transported back to his home where he is seen sitting in front of a Sky Glass television. As well as these two formats, Cineworld’s Rotunda displays run a digital six-sheet campaign across Cinemas. The partnership runs from May until December.</a:t>
            </a:r>
            <a:endParaRPr lang="en-US" dirty="0"/>
          </a:p>
          <a:p>
            <a:endParaRPr lang="en-US" dirty="0">
              <a:solidFill>
                <a:srgbClr val="000000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b="1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&gt;Click to Watch&lt;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1B82FD-B724-A085-6F21-BCD54B282C93}"/>
              </a:ext>
            </a:extLst>
          </p:cNvPr>
          <p:cNvCxnSpPr>
            <a:cxnSpLocks/>
          </p:cNvCxnSpPr>
          <p:nvPr/>
        </p:nvCxnSpPr>
        <p:spPr>
          <a:xfrm>
            <a:off x="0" y="647984"/>
            <a:ext cx="4408714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ACFE52A-C2C0-09D7-9C47-8D7F3D057653}"/>
              </a:ext>
            </a:extLst>
          </p:cNvPr>
          <p:cNvGraphicFramePr>
            <a:graphicFrameLocks noGrp="1"/>
          </p:cNvGraphicFramePr>
          <p:nvPr/>
        </p:nvGraphicFramePr>
        <p:xfrm>
          <a:off x="6095752" y="4701777"/>
          <a:ext cx="6096249" cy="13517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2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1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1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628">
                <a:tc gridSpan="2">
                  <a:txBody>
                    <a:bodyPr/>
                    <a:lstStyle/>
                    <a:p>
                      <a:pPr marL="0" marR="0" indent="0" algn="l" defTabSz="961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chemeClr val="accent2"/>
                          </a:solidFill>
                        </a:rPr>
                        <a:t>Campaign Details</a:t>
                      </a:r>
                    </a:p>
                  </a:txBody>
                  <a:tcPr marL="82931" marR="82931" marT="41465" marB="41465" anchor="ctr">
                    <a:lnL>
                      <a:noFill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marL="288000" anchor="ctr">
                    <a:lnL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61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82931" marR="82931" marT="41465" marB="41465" anchor="ctr">
                    <a:lnL>
                      <a:noFill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61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82931" marR="82931" marT="41465" marB="41465" anchor="ctr">
                    <a:lnL>
                      <a:noFill/>
                    </a:lnL>
                    <a:lnR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9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</a:rPr>
                        <a:t>Sector</a:t>
                      </a:r>
                    </a:p>
                  </a:txBody>
                  <a:tcPr marL="82931" marR="82931" marT="41465" marB="41465" anchor="ctr">
                    <a:lnL>
                      <a:noFill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0" dirty="0">
                          <a:solidFill>
                            <a:srgbClr val="FFFFFF"/>
                          </a:solidFill>
                        </a:rPr>
                        <a:t>Media &amp; Entertainment</a:t>
                      </a:r>
                    </a:p>
                  </a:txBody>
                  <a:tcPr marL="261200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</a:rPr>
                        <a:t>Media Agency</a:t>
                      </a:r>
                    </a:p>
                  </a:txBody>
                  <a:tcPr marL="82931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0" dirty="0">
                          <a:solidFill>
                            <a:srgbClr val="FFFFFF"/>
                          </a:solidFill>
                        </a:rPr>
                        <a:t>Mediacom</a:t>
                      </a:r>
                    </a:p>
                  </a:txBody>
                  <a:tcPr marL="261200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9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</a:rPr>
                        <a:t>Target Audience</a:t>
                      </a:r>
                    </a:p>
                  </a:txBody>
                  <a:tcPr marL="82931" marR="82931" marT="41465" marB="41465" anchor="ctr">
                    <a:lnL>
                      <a:noFill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61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FFFFFF"/>
                          </a:solidFill>
                        </a:rPr>
                        <a:t>25-34</a:t>
                      </a:r>
                    </a:p>
                  </a:txBody>
                  <a:tcPr marL="261200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</a:rPr>
                        <a:t>Creative Agency</a:t>
                      </a:r>
                    </a:p>
                  </a:txBody>
                  <a:tcPr marL="82931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0" dirty="0">
                          <a:solidFill>
                            <a:srgbClr val="FFFFFF"/>
                          </a:solidFill>
                        </a:rPr>
                        <a:t>DCM Studios</a:t>
                      </a:r>
                    </a:p>
                  </a:txBody>
                  <a:tcPr marL="261200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0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</a:rPr>
                        <a:t>Package</a:t>
                      </a:r>
                    </a:p>
                  </a:txBody>
                  <a:tcPr marL="82931" marR="82931" marT="41465" marB="41465" anchor="ctr">
                    <a:lnL>
                      <a:noFill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0" i="0" baseline="0" dirty="0">
                          <a:solidFill>
                            <a:srgbClr val="FFFFFF"/>
                          </a:solidFill>
                        </a:rPr>
                        <a:t>Ident</a:t>
                      </a:r>
                    </a:p>
                  </a:txBody>
                  <a:tcPr marL="261200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</a:rPr>
                        <a:t>Duration</a:t>
                      </a:r>
                    </a:p>
                  </a:txBody>
                  <a:tcPr marL="82931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 Year</a:t>
                      </a:r>
                    </a:p>
                  </a:txBody>
                  <a:tcPr marL="261200" marR="82931" marT="41465" marB="41465" anchor="ctr">
                    <a:lnL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Sky Glass x Cineworld Superscreen (1080p)">
            <a:hlinkClick r:id="" action="ppaction://media"/>
            <a:extLst>
              <a:ext uri="{FF2B5EF4-FFF2-40B4-BE49-F238E27FC236}">
                <a16:creationId xmlns:a16="http://schemas.microsoft.com/office/drawing/2014/main" id="{1258634D-8F3C-6DE3-47AB-0CC7320156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1327" y="1109589"/>
            <a:ext cx="5884601" cy="3180596"/>
          </a:xfrm>
          <a:prstGeom prst="rect">
            <a:avLst/>
          </a:prstGeom>
        </p:spPr>
      </p:pic>
      <p:pic>
        <p:nvPicPr>
          <p:cNvPr id="1026" name="Picture 2" descr="Sky Glass">
            <a:extLst>
              <a:ext uri="{FF2B5EF4-FFF2-40B4-BE49-F238E27FC236}">
                <a16:creationId xmlns:a16="http://schemas.microsoft.com/office/drawing/2014/main" id="{205A592E-B5EA-CF24-401F-4E6606E66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47" y="4582475"/>
            <a:ext cx="1728978" cy="65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694050-C8FF-18D8-040B-C1C49007295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2936914" y="4581647"/>
            <a:ext cx="2387587" cy="6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6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0935F174-4106-4D07-964D-DD66A52DE9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160</Words>
  <Application>Microsoft Office PowerPoint</Application>
  <PresentationFormat>Widescreen</PresentationFormat>
  <Paragraphs>26</Paragraphs>
  <Slides>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Impact</vt:lpstr>
      <vt:lpstr>Wingdings</vt:lpstr>
      <vt:lpstr>COPY SLIDES</vt:lpstr>
      <vt:lpstr>think-cell Slide</vt:lpstr>
      <vt:lpstr>SKY GLASS: Cineworld idents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Amelia Radford</dc:creator>
  <cp:lastModifiedBy>Amelia Radford</cp:lastModifiedBy>
  <cp:revision>2</cp:revision>
  <dcterms:created xsi:type="dcterms:W3CDTF">2025-01-17T16:20:34Z</dcterms:created>
  <dcterms:modified xsi:type="dcterms:W3CDTF">2025-01-20T16:21:43Z</dcterms:modified>
</cp:coreProperties>
</file>